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 id="2147483710" r:id="rId2"/>
  </p:sldMasterIdLst>
  <p:notesMasterIdLst>
    <p:notesMasterId r:id="rId14"/>
  </p:notesMasterIdLst>
  <p:handoutMasterIdLst>
    <p:handoutMasterId r:id="rId15"/>
  </p:handoutMasterIdLst>
  <p:sldIdLst>
    <p:sldId id="256" r:id="rId3"/>
    <p:sldId id="320" r:id="rId4"/>
    <p:sldId id="321" r:id="rId5"/>
    <p:sldId id="312" r:id="rId6"/>
    <p:sldId id="314" r:id="rId7"/>
    <p:sldId id="315" r:id="rId8"/>
    <p:sldId id="316" r:id="rId9"/>
    <p:sldId id="280" r:id="rId10"/>
    <p:sldId id="318" r:id="rId11"/>
    <p:sldId id="319" r:id="rId12"/>
    <p:sldId id="317" r:id="rId13"/>
  </p:sldIdLst>
  <p:sldSz cx="9144000" cy="6858000" type="screen4x3"/>
  <p:notesSz cx="6797675" cy="9926638"/>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94">
          <p15:clr>
            <a:srgbClr val="A4A3A4"/>
          </p15:clr>
        </p15:guide>
        <p15:guide id="2" pos="5602">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07A"/>
    <a:srgbClr val="116E8A"/>
    <a:srgbClr val="147694"/>
    <a:srgbClr val="1D8DB0"/>
    <a:srgbClr val="177E9D"/>
    <a:srgbClr val="86BC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5116" autoAdjust="0"/>
  </p:normalViewPr>
  <p:slideViewPr>
    <p:cSldViewPr snapToObjects="1" showGuides="1">
      <p:cViewPr varScale="1">
        <p:scale>
          <a:sx n="98" d="100"/>
          <a:sy n="98" d="100"/>
        </p:scale>
        <p:origin x="1254" y="72"/>
      </p:cViewPr>
      <p:guideLst>
        <p:guide orient="horz" pos="3294"/>
        <p:guide pos="5602"/>
      </p:guideLst>
    </p:cSldViewPr>
  </p:slideViewPr>
  <p:outlineViewPr>
    <p:cViewPr>
      <p:scale>
        <a:sx n="33" d="100"/>
        <a:sy n="33" d="100"/>
      </p:scale>
      <p:origin x="0" y="0"/>
    </p:cViewPr>
  </p:outlineViewPr>
  <p:notesTextViewPr>
    <p:cViewPr>
      <p:scale>
        <a:sx n="1" d="1"/>
        <a:sy n="1" d="1"/>
      </p:scale>
      <p:origin x="0" y="0"/>
    </p:cViewPr>
  </p:notesTextViewPr>
  <p:notesViewPr>
    <p:cSldViewPr snapToObjects="1" showGuides="1">
      <p:cViewPr varScale="1">
        <p:scale>
          <a:sx n="73" d="100"/>
          <a:sy n="73" d="100"/>
        </p:scale>
        <p:origin x="-2028" y="-98"/>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A44BF3-E59F-4269-BB5F-6FD1E5BDE0B2}" type="doc">
      <dgm:prSet loTypeId="urn:microsoft.com/office/officeart/2005/8/layout/vList3" loCatId="picture" qsTypeId="urn:microsoft.com/office/officeart/2005/8/quickstyle/simple1" qsCatId="simple" csTypeId="urn:microsoft.com/office/officeart/2005/8/colors/accent1_2" csCatId="accent1" phldr="1"/>
      <dgm:spPr/>
      <dgm:t>
        <a:bodyPr/>
        <a:lstStyle/>
        <a:p>
          <a:endParaRPr lang="en-US"/>
        </a:p>
      </dgm:t>
    </dgm:pt>
    <dgm:pt modelId="{9A00A546-C29E-4123-8475-39ED5648562F}">
      <dgm:prSet phldrT="[Text]"/>
      <dgm:spPr/>
      <dgm:t>
        <a:bodyPr/>
        <a:lstStyle/>
        <a:p>
          <a:r>
            <a:rPr lang="en-US" dirty="0" smtClean="0"/>
            <a:t>KU LEUVEN s</a:t>
          </a:r>
          <a:r>
            <a:rPr lang="en-US" dirty="0" smtClean="0"/>
            <a:t>ince 1425</a:t>
          </a:r>
          <a:endParaRPr lang="en-US" dirty="0"/>
        </a:p>
      </dgm:t>
    </dgm:pt>
    <dgm:pt modelId="{9DE0F0F1-5937-4D12-95BF-B52DF105DE2C}" type="parTrans" cxnId="{1DFBB579-CB0C-478B-A2C3-B0F5B896F11D}">
      <dgm:prSet/>
      <dgm:spPr/>
      <dgm:t>
        <a:bodyPr/>
        <a:lstStyle/>
        <a:p>
          <a:endParaRPr lang="en-US"/>
        </a:p>
      </dgm:t>
    </dgm:pt>
    <dgm:pt modelId="{8798646D-9BD4-4E24-B188-9809FA0F9D0E}" type="sibTrans" cxnId="{1DFBB579-CB0C-478B-A2C3-B0F5B896F11D}">
      <dgm:prSet/>
      <dgm:spPr/>
      <dgm:t>
        <a:bodyPr/>
        <a:lstStyle/>
        <a:p>
          <a:endParaRPr lang="en-US"/>
        </a:p>
      </dgm:t>
    </dgm:pt>
    <dgm:pt modelId="{0CCBA3B0-9A98-4EC8-B535-330E2E05EA5B}">
      <dgm:prSet phldrT="[Text]"/>
      <dgm:spPr/>
      <dgm:t>
        <a:bodyPr/>
        <a:lstStyle/>
        <a:p>
          <a:r>
            <a:rPr lang="en-US" dirty="0" smtClean="0"/>
            <a:t>57 346 students</a:t>
          </a:r>
          <a:endParaRPr lang="en-US" dirty="0"/>
        </a:p>
      </dgm:t>
    </dgm:pt>
    <dgm:pt modelId="{157F6252-5804-4A5B-89C1-2A81E1E72EED}" type="parTrans" cxnId="{9D36AA44-DD3D-401C-9BAA-C5AB7F4B03E2}">
      <dgm:prSet/>
      <dgm:spPr/>
      <dgm:t>
        <a:bodyPr/>
        <a:lstStyle/>
        <a:p>
          <a:endParaRPr lang="en-US"/>
        </a:p>
      </dgm:t>
    </dgm:pt>
    <dgm:pt modelId="{1B0AAF83-63DB-4C15-B8A3-2E871035263C}" type="sibTrans" cxnId="{9D36AA44-DD3D-401C-9BAA-C5AB7F4B03E2}">
      <dgm:prSet/>
      <dgm:spPr/>
      <dgm:t>
        <a:bodyPr/>
        <a:lstStyle/>
        <a:p>
          <a:endParaRPr lang="en-US"/>
        </a:p>
      </dgm:t>
    </dgm:pt>
    <dgm:pt modelId="{8ABF34E8-E03D-427A-B846-1295D51D2A91}">
      <dgm:prSet phldrT="[Text]"/>
      <dgm:spPr/>
      <dgm:t>
        <a:bodyPr/>
        <a:lstStyle/>
        <a:p>
          <a:r>
            <a:rPr lang="en-US" dirty="0" smtClean="0">
              <a:sym typeface="Wingdings" panose="05000000000000000000" pitchFamily="2" charset="2"/>
            </a:rPr>
            <a:t>Largest university in Belgium </a:t>
          </a:r>
          <a:endParaRPr lang="en-US" dirty="0"/>
        </a:p>
      </dgm:t>
    </dgm:pt>
    <dgm:pt modelId="{3165F958-E88F-42DB-973C-BC965C83DCA0}" type="parTrans" cxnId="{BAC39B2E-D95A-4AEC-A2A3-06DF01FFE05F}">
      <dgm:prSet/>
      <dgm:spPr/>
      <dgm:t>
        <a:bodyPr/>
        <a:lstStyle/>
        <a:p>
          <a:endParaRPr lang="en-US"/>
        </a:p>
      </dgm:t>
    </dgm:pt>
    <dgm:pt modelId="{C582A043-D7EF-4C21-AF74-07613519810F}" type="sibTrans" cxnId="{BAC39B2E-D95A-4AEC-A2A3-06DF01FFE05F}">
      <dgm:prSet/>
      <dgm:spPr/>
      <dgm:t>
        <a:bodyPr/>
        <a:lstStyle/>
        <a:p>
          <a:endParaRPr lang="en-US"/>
        </a:p>
      </dgm:t>
    </dgm:pt>
    <dgm:pt modelId="{D157D0EA-5D7E-4896-AEA4-9F14A06FEFAA}">
      <dgm:prSet phldrT="[Text]"/>
      <dgm:spPr/>
      <dgm:t>
        <a:bodyPr/>
        <a:lstStyle/>
        <a:p>
          <a:r>
            <a:rPr lang="en-US" dirty="0" smtClean="0">
              <a:sym typeface="Wingdings" panose="05000000000000000000" pitchFamily="2" charset="2"/>
            </a:rPr>
            <a:t>All academic disciplines</a:t>
          </a:r>
          <a:endParaRPr lang="en-US" dirty="0"/>
        </a:p>
      </dgm:t>
    </dgm:pt>
    <dgm:pt modelId="{94982C9E-2FD4-4B9D-B87B-74A86C10C01F}" type="parTrans" cxnId="{757645D3-8A0A-408E-AEEB-55EF38C2AD5C}">
      <dgm:prSet/>
      <dgm:spPr/>
      <dgm:t>
        <a:bodyPr/>
        <a:lstStyle/>
        <a:p>
          <a:endParaRPr lang="en-US"/>
        </a:p>
      </dgm:t>
    </dgm:pt>
    <dgm:pt modelId="{0C900011-D4C8-46B5-8FB0-90786E36439D}" type="sibTrans" cxnId="{757645D3-8A0A-408E-AEEB-55EF38C2AD5C}">
      <dgm:prSet/>
      <dgm:spPr/>
      <dgm:t>
        <a:bodyPr/>
        <a:lstStyle/>
        <a:p>
          <a:endParaRPr lang="en-US"/>
        </a:p>
      </dgm:t>
    </dgm:pt>
    <dgm:pt modelId="{6A5DD6C4-491A-4AD8-9B75-692D88DFBE38}">
      <dgm:prSet phldrT="[Text]"/>
      <dgm:spPr/>
      <dgm:t>
        <a:bodyPr/>
        <a:lstStyle/>
        <a:p>
          <a:r>
            <a:rPr lang="en-US" dirty="0" smtClean="0"/>
            <a:t>14</a:t>
          </a:r>
          <a:r>
            <a:rPr lang="en-US" baseline="30000" dirty="0" smtClean="0"/>
            <a:t>th</a:t>
          </a:r>
          <a:r>
            <a:rPr lang="en-US" dirty="0" smtClean="0"/>
            <a:t> European in </a:t>
          </a:r>
          <a:r>
            <a:rPr lang="en-US" i="1" dirty="0" smtClean="0">
              <a:sym typeface="Wingdings" panose="05000000000000000000" pitchFamily="2" charset="2"/>
            </a:rPr>
            <a:t>Times Higher Education </a:t>
          </a:r>
          <a:endParaRPr lang="en-US" dirty="0"/>
        </a:p>
      </dgm:t>
    </dgm:pt>
    <dgm:pt modelId="{17079E87-75AC-43A8-9E8D-813481CEEC3D}" type="parTrans" cxnId="{41D49CEC-37C5-454C-BD0F-3008CCED04A3}">
      <dgm:prSet/>
      <dgm:spPr/>
      <dgm:t>
        <a:bodyPr/>
        <a:lstStyle/>
        <a:p>
          <a:endParaRPr lang="en-US"/>
        </a:p>
      </dgm:t>
    </dgm:pt>
    <dgm:pt modelId="{5FBFA4B6-9715-4F93-BFC6-1B851CA54D52}" type="sibTrans" cxnId="{41D49CEC-37C5-454C-BD0F-3008CCED04A3}">
      <dgm:prSet/>
      <dgm:spPr/>
      <dgm:t>
        <a:bodyPr/>
        <a:lstStyle/>
        <a:p>
          <a:endParaRPr lang="en-US"/>
        </a:p>
      </dgm:t>
    </dgm:pt>
    <dgm:pt modelId="{BA3D7DA0-B099-4381-8E51-7E65FA7B17BC}">
      <dgm:prSet phldrT="[Text]"/>
      <dgm:spPr/>
      <dgm:t>
        <a:bodyPr/>
        <a:lstStyle/>
        <a:p>
          <a:r>
            <a:rPr lang="en-US" dirty="0" smtClean="0"/>
            <a:t>1</a:t>
          </a:r>
          <a:r>
            <a:rPr lang="en-US" baseline="30000" dirty="0" smtClean="0"/>
            <a:t>st</a:t>
          </a:r>
          <a:r>
            <a:rPr lang="en-US" dirty="0" smtClean="0"/>
            <a:t> European in </a:t>
          </a:r>
          <a:r>
            <a:rPr lang="en-US" i="1" dirty="0" smtClean="0"/>
            <a:t>Most Innovative Reuters</a:t>
          </a:r>
          <a:endParaRPr lang="en-US" i="1" dirty="0"/>
        </a:p>
      </dgm:t>
    </dgm:pt>
    <dgm:pt modelId="{3C61F170-9B3F-4C44-B082-57FA5E92E5EA}" type="parTrans" cxnId="{9CE4837E-A6BF-4007-9BE5-575417C1DB9B}">
      <dgm:prSet/>
      <dgm:spPr/>
      <dgm:t>
        <a:bodyPr/>
        <a:lstStyle/>
        <a:p>
          <a:endParaRPr lang="en-US"/>
        </a:p>
      </dgm:t>
    </dgm:pt>
    <dgm:pt modelId="{C16A3422-E1D8-4EE5-A184-E81251EEACEE}" type="sibTrans" cxnId="{9CE4837E-A6BF-4007-9BE5-575417C1DB9B}">
      <dgm:prSet/>
      <dgm:spPr/>
      <dgm:t>
        <a:bodyPr/>
        <a:lstStyle/>
        <a:p>
          <a:endParaRPr lang="en-US"/>
        </a:p>
      </dgm:t>
    </dgm:pt>
    <dgm:pt modelId="{92B162B1-F6DE-4CC8-9009-42593EA5E0FE}">
      <dgm:prSet/>
      <dgm:spPr/>
      <dgm:t>
        <a:bodyPr/>
        <a:lstStyle/>
        <a:p>
          <a:r>
            <a:rPr lang="en-US" dirty="0" smtClean="0">
              <a:sym typeface="Wingdings" panose="05000000000000000000" pitchFamily="2" charset="2"/>
            </a:rPr>
            <a:t>EU funding: 1</a:t>
          </a:r>
          <a:r>
            <a:rPr lang="en-US" baseline="30000" dirty="0" smtClean="0">
              <a:sym typeface="Wingdings" panose="05000000000000000000" pitchFamily="2" charset="2"/>
            </a:rPr>
            <a:t>st</a:t>
          </a:r>
          <a:r>
            <a:rPr lang="en-US" dirty="0" smtClean="0">
              <a:sym typeface="Wingdings" panose="05000000000000000000" pitchFamily="2" charset="2"/>
            </a:rPr>
            <a:t> MSCA-ITN, 6</a:t>
          </a:r>
          <a:r>
            <a:rPr lang="en-US" baseline="30000" dirty="0" smtClean="0">
              <a:sym typeface="Wingdings" panose="05000000000000000000" pitchFamily="2" charset="2"/>
            </a:rPr>
            <a:t>th</a:t>
          </a:r>
          <a:r>
            <a:rPr lang="en-US" dirty="0" smtClean="0">
              <a:sym typeface="Wingdings" panose="05000000000000000000" pitchFamily="2" charset="2"/>
            </a:rPr>
            <a:t> FP7 and H2020 </a:t>
          </a:r>
          <a:endParaRPr lang="en-US" dirty="0"/>
        </a:p>
      </dgm:t>
    </dgm:pt>
    <dgm:pt modelId="{680F80E5-D8A1-404C-8533-5F4F7B5A9CD1}" type="parTrans" cxnId="{BF09981C-B4F4-4807-8746-1E1308CF046B}">
      <dgm:prSet/>
      <dgm:spPr/>
      <dgm:t>
        <a:bodyPr/>
        <a:lstStyle/>
        <a:p>
          <a:endParaRPr lang="en-US"/>
        </a:p>
      </dgm:t>
    </dgm:pt>
    <dgm:pt modelId="{A6CE183A-364F-492B-8222-E1B3DC2E2461}" type="sibTrans" cxnId="{BF09981C-B4F4-4807-8746-1E1308CF046B}">
      <dgm:prSet/>
      <dgm:spPr/>
      <dgm:t>
        <a:bodyPr/>
        <a:lstStyle/>
        <a:p>
          <a:endParaRPr lang="en-US"/>
        </a:p>
      </dgm:t>
    </dgm:pt>
    <dgm:pt modelId="{582220F2-41BD-4EA2-8BA5-BA51A903112D}" type="pres">
      <dgm:prSet presAssocID="{35A44BF3-E59F-4269-BB5F-6FD1E5BDE0B2}" presName="linearFlow" presStyleCnt="0">
        <dgm:presLayoutVars>
          <dgm:dir/>
          <dgm:resizeHandles val="exact"/>
        </dgm:presLayoutVars>
      </dgm:prSet>
      <dgm:spPr/>
    </dgm:pt>
    <dgm:pt modelId="{12F23447-4119-45D3-9B4F-32CFEFCAD6CE}" type="pres">
      <dgm:prSet presAssocID="{9A00A546-C29E-4123-8475-39ED5648562F}" presName="composite" presStyleCnt="0"/>
      <dgm:spPr/>
    </dgm:pt>
    <dgm:pt modelId="{616F61EE-9CE5-4F24-B7BE-9EF6346887AD}" type="pres">
      <dgm:prSet presAssocID="{9A00A546-C29E-4123-8475-39ED5648562F}" presName="imgShp" presStyleLbl="fgImgPlace1" presStyleIdx="0" presStyleCnt="7"/>
      <dgm:spPr>
        <a:blipFill rotWithShape="1">
          <a:blip xmlns:r="http://schemas.openxmlformats.org/officeDocument/2006/relationships" r:embed="rId1"/>
          <a:stretch>
            <a:fillRect/>
          </a:stretch>
        </a:blipFill>
      </dgm:spPr>
      <dgm:t>
        <a:bodyPr/>
        <a:lstStyle/>
        <a:p>
          <a:endParaRPr lang="en-US"/>
        </a:p>
      </dgm:t>
    </dgm:pt>
    <dgm:pt modelId="{41C6DFAB-574F-41DF-846E-BDF5EEFA9A03}" type="pres">
      <dgm:prSet presAssocID="{9A00A546-C29E-4123-8475-39ED5648562F}" presName="txShp" presStyleLbl="node1" presStyleIdx="0" presStyleCnt="7">
        <dgm:presLayoutVars>
          <dgm:bulletEnabled val="1"/>
        </dgm:presLayoutVars>
      </dgm:prSet>
      <dgm:spPr/>
      <dgm:t>
        <a:bodyPr/>
        <a:lstStyle/>
        <a:p>
          <a:endParaRPr lang="en-US"/>
        </a:p>
      </dgm:t>
    </dgm:pt>
    <dgm:pt modelId="{E1047D82-F0A6-44A7-A697-34B2C9197904}" type="pres">
      <dgm:prSet presAssocID="{8798646D-9BD4-4E24-B188-9809FA0F9D0E}" presName="spacing" presStyleCnt="0"/>
      <dgm:spPr/>
    </dgm:pt>
    <dgm:pt modelId="{AF5C2E45-35BD-47E9-A96C-548F9548EB88}" type="pres">
      <dgm:prSet presAssocID="{0CCBA3B0-9A98-4EC8-B535-330E2E05EA5B}" presName="composite" presStyleCnt="0"/>
      <dgm:spPr/>
    </dgm:pt>
    <dgm:pt modelId="{E82D25A7-F3E9-4885-8C23-D6582E70D54B}" type="pres">
      <dgm:prSet presAssocID="{0CCBA3B0-9A98-4EC8-B535-330E2E05EA5B}" presName="imgShp" presStyleLbl="fgImgPlace1" presStyleIdx="1" presStyleCnt="7"/>
      <dgm:spPr>
        <a:blipFill rotWithShape="1">
          <a:blip xmlns:r="http://schemas.openxmlformats.org/officeDocument/2006/relationships" r:embed="rId2"/>
          <a:stretch>
            <a:fillRect/>
          </a:stretch>
        </a:blipFill>
      </dgm:spPr>
      <dgm:t>
        <a:bodyPr/>
        <a:lstStyle/>
        <a:p>
          <a:endParaRPr lang="en-US"/>
        </a:p>
      </dgm:t>
    </dgm:pt>
    <dgm:pt modelId="{3E7F87FD-2973-4297-926C-517D85E97E8B}" type="pres">
      <dgm:prSet presAssocID="{0CCBA3B0-9A98-4EC8-B535-330E2E05EA5B}" presName="txShp" presStyleLbl="node1" presStyleIdx="1" presStyleCnt="7">
        <dgm:presLayoutVars>
          <dgm:bulletEnabled val="1"/>
        </dgm:presLayoutVars>
      </dgm:prSet>
      <dgm:spPr/>
      <dgm:t>
        <a:bodyPr/>
        <a:lstStyle/>
        <a:p>
          <a:endParaRPr lang="en-US"/>
        </a:p>
      </dgm:t>
    </dgm:pt>
    <dgm:pt modelId="{B09ED159-3D96-4221-AFD9-7AC1070FEF6A}" type="pres">
      <dgm:prSet presAssocID="{1B0AAF83-63DB-4C15-B8A3-2E871035263C}" presName="spacing" presStyleCnt="0"/>
      <dgm:spPr/>
    </dgm:pt>
    <dgm:pt modelId="{FAD7B7C5-1399-4425-A082-B5ECB07C7582}" type="pres">
      <dgm:prSet presAssocID="{8ABF34E8-E03D-427A-B846-1295D51D2A91}" presName="composite" presStyleCnt="0"/>
      <dgm:spPr/>
    </dgm:pt>
    <dgm:pt modelId="{A7218BA2-251C-47B7-A871-93B706BAA014}" type="pres">
      <dgm:prSet presAssocID="{8ABF34E8-E03D-427A-B846-1295D51D2A91}" presName="imgShp" presStyleLbl="fgImgPlace1" presStyleIdx="2" presStyleCnt="7"/>
      <dgm:spPr>
        <a:blipFill rotWithShape="1">
          <a:blip xmlns:r="http://schemas.openxmlformats.org/officeDocument/2006/relationships" r:embed="rId3"/>
          <a:stretch>
            <a:fillRect/>
          </a:stretch>
        </a:blipFill>
      </dgm:spPr>
    </dgm:pt>
    <dgm:pt modelId="{A0F0CC4F-5008-49A9-89B8-8799AE4B0347}" type="pres">
      <dgm:prSet presAssocID="{8ABF34E8-E03D-427A-B846-1295D51D2A91}" presName="txShp" presStyleLbl="node1" presStyleIdx="2" presStyleCnt="7">
        <dgm:presLayoutVars>
          <dgm:bulletEnabled val="1"/>
        </dgm:presLayoutVars>
      </dgm:prSet>
      <dgm:spPr/>
      <dgm:t>
        <a:bodyPr/>
        <a:lstStyle/>
        <a:p>
          <a:endParaRPr lang="en-US"/>
        </a:p>
      </dgm:t>
    </dgm:pt>
    <dgm:pt modelId="{CC720D6E-F869-433B-BF2E-B4606C9D97F7}" type="pres">
      <dgm:prSet presAssocID="{C582A043-D7EF-4C21-AF74-07613519810F}" presName="spacing" presStyleCnt="0"/>
      <dgm:spPr/>
    </dgm:pt>
    <dgm:pt modelId="{570F71E9-56BF-4C78-9509-FD8A875950C7}" type="pres">
      <dgm:prSet presAssocID="{D157D0EA-5D7E-4896-AEA4-9F14A06FEFAA}" presName="composite" presStyleCnt="0"/>
      <dgm:spPr/>
    </dgm:pt>
    <dgm:pt modelId="{E29B6F8F-8B8E-40FE-B9F4-F985FE1A335E}" type="pres">
      <dgm:prSet presAssocID="{D157D0EA-5D7E-4896-AEA4-9F14A06FEFAA}" presName="imgShp" presStyleLbl="fgImgPlace1" presStyleIdx="3" presStyleCnt="7"/>
      <dgm:spPr>
        <a:blipFill rotWithShape="1">
          <a:blip xmlns:r="http://schemas.openxmlformats.org/officeDocument/2006/relationships" r:embed="rId4"/>
          <a:stretch>
            <a:fillRect/>
          </a:stretch>
        </a:blipFill>
      </dgm:spPr>
    </dgm:pt>
    <dgm:pt modelId="{C5990B91-5CF3-44ED-84D9-6E8E0C2AB820}" type="pres">
      <dgm:prSet presAssocID="{D157D0EA-5D7E-4896-AEA4-9F14A06FEFAA}" presName="txShp" presStyleLbl="node1" presStyleIdx="3" presStyleCnt="7">
        <dgm:presLayoutVars>
          <dgm:bulletEnabled val="1"/>
        </dgm:presLayoutVars>
      </dgm:prSet>
      <dgm:spPr/>
      <dgm:t>
        <a:bodyPr/>
        <a:lstStyle/>
        <a:p>
          <a:endParaRPr lang="en-US"/>
        </a:p>
      </dgm:t>
    </dgm:pt>
    <dgm:pt modelId="{5E53D231-3865-4D9E-A54A-F9535489297C}" type="pres">
      <dgm:prSet presAssocID="{0C900011-D4C8-46B5-8FB0-90786E36439D}" presName="spacing" presStyleCnt="0"/>
      <dgm:spPr/>
    </dgm:pt>
    <dgm:pt modelId="{4606BF45-B358-46E8-BB27-2624B95C688C}" type="pres">
      <dgm:prSet presAssocID="{6A5DD6C4-491A-4AD8-9B75-692D88DFBE38}" presName="composite" presStyleCnt="0"/>
      <dgm:spPr/>
    </dgm:pt>
    <dgm:pt modelId="{87009B5F-A5FB-4C95-B916-A15F4DEA7AAF}" type="pres">
      <dgm:prSet presAssocID="{6A5DD6C4-491A-4AD8-9B75-692D88DFBE38}" presName="imgShp" presStyleLbl="fgImgPlace1" presStyleIdx="4" presStyleCnt="7"/>
      <dgm:spPr>
        <a:blipFill rotWithShape="1">
          <a:blip xmlns:r="http://schemas.openxmlformats.org/officeDocument/2006/relationships" r:embed="rId5"/>
          <a:stretch>
            <a:fillRect/>
          </a:stretch>
        </a:blipFill>
      </dgm:spPr>
    </dgm:pt>
    <dgm:pt modelId="{F17DCAB6-01FC-4133-BF53-AF1553A94DD1}" type="pres">
      <dgm:prSet presAssocID="{6A5DD6C4-491A-4AD8-9B75-692D88DFBE38}" presName="txShp" presStyleLbl="node1" presStyleIdx="4" presStyleCnt="7">
        <dgm:presLayoutVars>
          <dgm:bulletEnabled val="1"/>
        </dgm:presLayoutVars>
      </dgm:prSet>
      <dgm:spPr/>
      <dgm:t>
        <a:bodyPr/>
        <a:lstStyle/>
        <a:p>
          <a:endParaRPr lang="en-US"/>
        </a:p>
      </dgm:t>
    </dgm:pt>
    <dgm:pt modelId="{166AD36C-1E3F-4181-A55C-8EF9FA3758CC}" type="pres">
      <dgm:prSet presAssocID="{5FBFA4B6-9715-4F93-BFC6-1B851CA54D52}" presName="spacing" presStyleCnt="0"/>
      <dgm:spPr/>
    </dgm:pt>
    <dgm:pt modelId="{FB764AEA-7EA0-47EB-A2CF-11E0F2304C5B}" type="pres">
      <dgm:prSet presAssocID="{BA3D7DA0-B099-4381-8E51-7E65FA7B17BC}" presName="composite" presStyleCnt="0"/>
      <dgm:spPr/>
    </dgm:pt>
    <dgm:pt modelId="{B3E0E0B8-74E0-4E8E-9436-C98FF840C0F0}" type="pres">
      <dgm:prSet presAssocID="{BA3D7DA0-B099-4381-8E51-7E65FA7B17BC}" presName="imgShp" presStyleLbl="fgImgPlace1" presStyleIdx="5" presStyleCnt="7"/>
      <dgm:spPr>
        <a:blipFill rotWithShape="1">
          <a:blip xmlns:r="http://schemas.openxmlformats.org/officeDocument/2006/relationships" r:embed="rId5"/>
          <a:stretch>
            <a:fillRect/>
          </a:stretch>
        </a:blipFill>
      </dgm:spPr>
      <dgm:t>
        <a:bodyPr/>
        <a:lstStyle/>
        <a:p>
          <a:endParaRPr lang="en-US"/>
        </a:p>
      </dgm:t>
    </dgm:pt>
    <dgm:pt modelId="{62250019-3782-4FD2-BBC7-5C9502624EE8}" type="pres">
      <dgm:prSet presAssocID="{BA3D7DA0-B099-4381-8E51-7E65FA7B17BC}" presName="txShp" presStyleLbl="node1" presStyleIdx="5" presStyleCnt="7">
        <dgm:presLayoutVars>
          <dgm:bulletEnabled val="1"/>
        </dgm:presLayoutVars>
      </dgm:prSet>
      <dgm:spPr/>
      <dgm:t>
        <a:bodyPr/>
        <a:lstStyle/>
        <a:p>
          <a:endParaRPr lang="en-US"/>
        </a:p>
      </dgm:t>
    </dgm:pt>
    <dgm:pt modelId="{F4A5EBD5-56D7-4D4E-93BB-2F4FF4322D90}" type="pres">
      <dgm:prSet presAssocID="{C16A3422-E1D8-4EE5-A184-E81251EEACEE}" presName="spacing" presStyleCnt="0"/>
      <dgm:spPr/>
    </dgm:pt>
    <dgm:pt modelId="{8D66A507-7109-49F9-97C9-91112ECB8FBE}" type="pres">
      <dgm:prSet presAssocID="{92B162B1-F6DE-4CC8-9009-42593EA5E0FE}" presName="composite" presStyleCnt="0"/>
      <dgm:spPr/>
    </dgm:pt>
    <dgm:pt modelId="{5DE65B03-3E88-4A9E-B9AE-E95EC9C23926}" type="pres">
      <dgm:prSet presAssocID="{92B162B1-F6DE-4CC8-9009-42593EA5E0FE}" presName="imgShp" presStyleLbl="fgImgPlace1" presStyleIdx="6" presStyleCnt="7"/>
      <dgm:spPr>
        <a:blipFill rotWithShape="1">
          <a:blip xmlns:r="http://schemas.openxmlformats.org/officeDocument/2006/relationships" r:embed="rId6"/>
          <a:stretch>
            <a:fillRect/>
          </a:stretch>
        </a:blipFill>
      </dgm:spPr>
      <dgm:t>
        <a:bodyPr/>
        <a:lstStyle/>
        <a:p>
          <a:endParaRPr lang="en-US"/>
        </a:p>
      </dgm:t>
    </dgm:pt>
    <dgm:pt modelId="{5DEA6286-48F2-47BF-B4A9-B22A4F19C4ED}" type="pres">
      <dgm:prSet presAssocID="{92B162B1-F6DE-4CC8-9009-42593EA5E0FE}" presName="txShp" presStyleLbl="node1" presStyleIdx="6" presStyleCnt="7">
        <dgm:presLayoutVars>
          <dgm:bulletEnabled val="1"/>
        </dgm:presLayoutVars>
      </dgm:prSet>
      <dgm:spPr/>
      <dgm:t>
        <a:bodyPr/>
        <a:lstStyle/>
        <a:p>
          <a:endParaRPr lang="en-US"/>
        </a:p>
      </dgm:t>
    </dgm:pt>
  </dgm:ptLst>
  <dgm:cxnLst>
    <dgm:cxn modelId="{41D49CEC-37C5-454C-BD0F-3008CCED04A3}" srcId="{35A44BF3-E59F-4269-BB5F-6FD1E5BDE0B2}" destId="{6A5DD6C4-491A-4AD8-9B75-692D88DFBE38}" srcOrd="4" destOrd="0" parTransId="{17079E87-75AC-43A8-9E8D-813481CEEC3D}" sibTransId="{5FBFA4B6-9715-4F93-BFC6-1B851CA54D52}"/>
    <dgm:cxn modelId="{1B327BB0-E3CF-44E3-83AD-1A1250155BDE}" type="presOf" srcId="{35A44BF3-E59F-4269-BB5F-6FD1E5BDE0B2}" destId="{582220F2-41BD-4EA2-8BA5-BA51A903112D}" srcOrd="0" destOrd="0" presId="urn:microsoft.com/office/officeart/2005/8/layout/vList3"/>
    <dgm:cxn modelId="{C5FA7613-8EBD-4A77-ADC3-3C226FA5C7A2}" type="presOf" srcId="{92B162B1-F6DE-4CC8-9009-42593EA5E0FE}" destId="{5DEA6286-48F2-47BF-B4A9-B22A4F19C4ED}" srcOrd="0" destOrd="0" presId="urn:microsoft.com/office/officeart/2005/8/layout/vList3"/>
    <dgm:cxn modelId="{BAC39B2E-D95A-4AEC-A2A3-06DF01FFE05F}" srcId="{35A44BF3-E59F-4269-BB5F-6FD1E5BDE0B2}" destId="{8ABF34E8-E03D-427A-B846-1295D51D2A91}" srcOrd="2" destOrd="0" parTransId="{3165F958-E88F-42DB-973C-BC965C83DCA0}" sibTransId="{C582A043-D7EF-4C21-AF74-07613519810F}"/>
    <dgm:cxn modelId="{EB5B201F-DE94-4B4B-82FB-4A1BE2A40A38}" type="presOf" srcId="{D157D0EA-5D7E-4896-AEA4-9F14A06FEFAA}" destId="{C5990B91-5CF3-44ED-84D9-6E8E0C2AB820}" srcOrd="0" destOrd="0" presId="urn:microsoft.com/office/officeart/2005/8/layout/vList3"/>
    <dgm:cxn modelId="{1B5F566C-4926-41B9-AE57-41C6D87DE883}" type="presOf" srcId="{9A00A546-C29E-4123-8475-39ED5648562F}" destId="{41C6DFAB-574F-41DF-846E-BDF5EEFA9A03}" srcOrd="0" destOrd="0" presId="urn:microsoft.com/office/officeart/2005/8/layout/vList3"/>
    <dgm:cxn modelId="{757645D3-8A0A-408E-AEEB-55EF38C2AD5C}" srcId="{35A44BF3-E59F-4269-BB5F-6FD1E5BDE0B2}" destId="{D157D0EA-5D7E-4896-AEA4-9F14A06FEFAA}" srcOrd="3" destOrd="0" parTransId="{94982C9E-2FD4-4B9D-B87B-74A86C10C01F}" sibTransId="{0C900011-D4C8-46B5-8FB0-90786E36439D}"/>
    <dgm:cxn modelId="{EDA08C97-8720-4198-A065-A9C59E587AA1}" type="presOf" srcId="{8ABF34E8-E03D-427A-B846-1295D51D2A91}" destId="{A0F0CC4F-5008-49A9-89B8-8799AE4B0347}" srcOrd="0" destOrd="0" presId="urn:microsoft.com/office/officeart/2005/8/layout/vList3"/>
    <dgm:cxn modelId="{9D36AA44-DD3D-401C-9BAA-C5AB7F4B03E2}" srcId="{35A44BF3-E59F-4269-BB5F-6FD1E5BDE0B2}" destId="{0CCBA3B0-9A98-4EC8-B535-330E2E05EA5B}" srcOrd="1" destOrd="0" parTransId="{157F6252-5804-4A5B-89C1-2A81E1E72EED}" sibTransId="{1B0AAF83-63DB-4C15-B8A3-2E871035263C}"/>
    <dgm:cxn modelId="{ED264114-D0A0-449C-BADE-FE5AC5526FD4}" type="presOf" srcId="{6A5DD6C4-491A-4AD8-9B75-692D88DFBE38}" destId="{F17DCAB6-01FC-4133-BF53-AF1553A94DD1}" srcOrd="0" destOrd="0" presId="urn:microsoft.com/office/officeart/2005/8/layout/vList3"/>
    <dgm:cxn modelId="{BF09981C-B4F4-4807-8746-1E1308CF046B}" srcId="{35A44BF3-E59F-4269-BB5F-6FD1E5BDE0B2}" destId="{92B162B1-F6DE-4CC8-9009-42593EA5E0FE}" srcOrd="6" destOrd="0" parTransId="{680F80E5-D8A1-404C-8533-5F4F7B5A9CD1}" sibTransId="{A6CE183A-364F-492B-8222-E1B3DC2E2461}"/>
    <dgm:cxn modelId="{9CE4837E-A6BF-4007-9BE5-575417C1DB9B}" srcId="{35A44BF3-E59F-4269-BB5F-6FD1E5BDE0B2}" destId="{BA3D7DA0-B099-4381-8E51-7E65FA7B17BC}" srcOrd="5" destOrd="0" parTransId="{3C61F170-9B3F-4C44-B082-57FA5E92E5EA}" sibTransId="{C16A3422-E1D8-4EE5-A184-E81251EEACEE}"/>
    <dgm:cxn modelId="{1DFBB579-CB0C-478B-A2C3-B0F5B896F11D}" srcId="{35A44BF3-E59F-4269-BB5F-6FD1E5BDE0B2}" destId="{9A00A546-C29E-4123-8475-39ED5648562F}" srcOrd="0" destOrd="0" parTransId="{9DE0F0F1-5937-4D12-95BF-B52DF105DE2C}" sibTransId="{8798646D-9BD4-4E24-B188-9809FA0F9D0E}"/>
    <dgm:cxn modelId="{1F9AF205-39F7-48D5-8623-A50779DC5790}" type="presOf" srcId="{0CCBA3B0-9A98-4EC8-B535-330E2E05EA5B}" destId="{3E7F87FD-2973-4297-926C-517D85E97E8B}" srcOrd="0" destOrd="0" presId="urn:microsoft.com/office/officeart/2005/8/layout/vList3"/>
    <dgm:cxn modelId="{5ED26D99-5846-4E9F-9377-6C2B1518A05E}" type="presOf" srcId="{BA3D7DA0-B099-4381-8E51-7E65FA7B17BC}" destId="{62250019-3782-4FD2-BBC7-5C9502624EE8}" srcOrd="0" destOrd="0" presId="urn:microsoft.com/office/officeart/2005/8/layout/vList3"/>
    <dgm:cxn modelId="{C996AEE6-AD5B-40BC-950C-9DEBB3FECED7}" type="presParOf" srcId="{582220F2-41BD-4EA2-8BA5-BA51A903112D}" destId="{12F23447-4119-45D3-9B4F-32CFEFCAD6CE}" srcOrd="0" destOrd="0" presId="urn:microsoft.com/office/officeart/2005/8/layout/vList3"/>
    <dgm:cxn modelId="{13A16614-1246-4B69-AEFA-15DEC77792A8}" type="presParOf" srcId="{12F23447-4119-45D3-9B4F-32CFEFCAD6CE}" destId="{616F61EE-9CE5-4F24-B7BE-9EF6346887AD}" srcOrd="0" destOrd="0" presId="urn:microsoft.com/office/officeart/2005/8/layout/vList3"/>
    <dgm:cxn modelId="{393B768E-565B-4B39-997C-1A786176F595}" type="presParOf" srcId="{12F23447-4119-45D3-9B4F-32CFEFCAD6CE}" destId="{41C6DFAB-574F-41DF-846E-BDF5EEFA9A03}" srcOrd="1" destOrd="0" presId="urn:microsoft.com/office/officeart/2005/8/layout/vList3"/>
    <dgm:cxn modelId="{8126D9C8-C119-4B3A-9123-DCF30315687B}" type="presParOf" srcId="{582220F2-41BD-4EA2-8BA5-BA51A903112D}" destId="{E1047D82-F0A6-44A7-A697-34B2C9197904}" srcOrd="1" destOrd="0" presId="urn:microsoft.com/office/officeart/2005/8/layout/vList3"/>
    <dgm:cxn modelId="{80A5FDF1-A5B6-4A85-B4F6-EF933C9B41EF}" type="presParOf" srcId="{582220F2-41BD-4EA2-8BA5-BA51A903112D}" destId="{AF5C2E45-35BD-47E9-A96C-548F9548EB88}" srcOrd="2" destOrd="0" presId="urn:microsoft.com/office/officeart/2005/8/layout/vList3"/>
    <dgm:cxn modelId="{FAE2CD03-FFE0-4803-BD71-3BB99EC4B904}" type="presParOf" srcId="{AF5C2E45-35BD-47E9-A96C-548F9548EB88}" destId="{E82D25A7-F3E9-4885-8C23-D6582E70D54B}" srcOrd="0" destOrd="0" presId="urn:microsoft.com/office/officeart/2005/8/layout/vList3"/>
    <dgm:cxn modelId="{272272B0-3043-47D9-B038-3E5D5B1BBA97}" type="presParOf" srcId="{AF5C2E45-35BD-47E9-A96C-548F9548EB88}" destId="{3E7F87FD-2973-4297-926C-517D85E97E8B}" srcOrd="1" destOrd="0" presId="urn:microsoft.com/office/officeart/2005/8/layout/vList3"/>
    <dgm:cxn modelId="{C761FF6C-E753-4B65-8650-EDFBF3D9A56D}" type="presParOf" srcId="{582220F2-41BD-4EA2-8BA5-BA51A903112D}" destId="{B09ED159-3D96-4221-AFD9-7AC1070FEF6A}" srcOrd="3" destOrd="0" presId="urn:microsoft.com/office/officeart/2005/8/layout/vList3"/>
    <dgm:cxn modelId="{855859EE-8489-4FB2-ADA7-6FA7DA04411D}" type="presParOf" srcId="{582220F2-41BD-4EA2-8BA5-BA51A903112D}" destId="{FAD7B7C5-1399-4425-A082-B5ECB07C7582}" srcOrd="4" destOrd="0" presId="urn:microsoft.com/office/officeart/2005/8/layout/vList3"/>
    <dgm:cxn modelId="{91691953-317F-44BA-9C4E-182741C55194}" type="presParOf" srcId="{FAD7B7C5-1399-4425-A082-B5ECB07C7582}" destId="{A7218BA2-251C-47B7-A871-93B706BAA014}" srcOrd="0" destOrd="0" presId="urn:microsoft.com/office/officeart/2005/8/layout/vList3"/>
    <dgm:cxn modelId="{94D756E7-182E-4EAD-8032-9F4867211D16}" type="presParOf" srcId="{FAD7B7C5-1399-4425-A082-B5ECB07C7582}" destId="{A0F0CC4F-5008-49A9-89B8-8799AE4B0347}" srcOrd="1" destOrd="0" presId="urn:microsoft.com/office/officeart/2005/8/layout/vList3"/>
    <dgm:cxn modelId="{9CB02566-8DDD-4C98-827F-30EC3535006E}" type="presParOf" srcId="{582220F2-41BD-4EA2-8BA5-BA51A903112D}" destId="{CC720D6E-F869-433B-BF2E-B4606C9D97F7}" srcOrd="5" destOrd="0" presId="urn:microsoft.com/office/officeart/2005/8/layout/vList3"/>
    <dgm:cxn modelId="{0E80FEA0-950D-4AE9-AEAF-30AB9BE6E00F}" type="presParOf" srcId="{582220F2-41BD-4EA2-8BA5-BA51A903112D}" destId="{570F71E9-56BF-4C78-9509-FD8A875950C7}" srcOrd="6" destOrd="0" presId="urn:microsoft.com/office/officeart/2005/8/layout/vList3"/>
    <dgm:cxn modelId="{D68BAAB3-27FE-40BA-A671-4E69D97A2CFB}" type="presParOf" srcId="{570F71E9-56BF-4C78-9509-FD8A875950C7}" destId="{E29B6F8F-8B8E-40FE-B9F4-F985FE1A335E}" srcOrd="0" destOrd="0" presId="urn:microsoft.com/office/officeart/2005/8/layout/vList3"/>
    <dgm:cxn modelId="{91AAAA28-4D24-497D-BE53-9A901A309A9F}" type="presParOf" srcId="{570F71E9-56BF-4C78-9509-FD8A875950C7}" destId="{C5990B91-5CF3-44ED-84D9-6E8E0C2AB820}" srcOrd="1" destOrd="0" presId="urn:microsoft.com/office/officeart/2005/8/layout/vList3"/>
    <dgm:cxn modelId="{6064A92F-CE81-45F5-9F13-8AAB10A94980}" type="presParOf" srcId="{582220F2-41BD-4EA2-8BA5-BA51A903112D}" destId="{5E53D231-3865-4D9E-A54A-F9535489297C}" srcOrd="7" destOrd="0" presId="urn:microsoft.com/office/officeart/2005/8/layout/vList3"/>
    <dgm:cxn modelId="{59D8E9F5-F6F6-4B61-932A-261F59D1CBB5}" type="presParOf" srcId="{582220F2-41BD-4EA2-8BA5-BA51A903112D}" destId="{4606BF45-B358-46E8-BB27-2624B95C688C}" srcOrd="8" destOrd="0" presId="urn:microsoft.com/office/officeart/2005/8/layout/vList3"/>
    <dgm:cxn modelId="{BB5EC56D-88A0-487F-A438-3C7D4B86F926}" type="presParOf" srcId="{4606BF45-B358-46E8-BB27-2624B95C688C}" destId="{87009B5F-A5FB-4C95-B916-A15F4DEA7AAF}" srcOrd="0" destOrd="0" presId="urn:microsoft.com/office/officeart/2005/8/layout/vList3"/>
    <dgm:cxn modelId="{16A20F90-61C0-4679-B5AE-868DA86B34F4}" type="presParOf" srcId="{4606BF45-B358-46E8-BB27-2624B95C688C}" destId="{F17DCAB6-01FC-4133-BF53-AF1553A94DD1}" srcOrd="1" destOrd="0" presId="urn:microsoft.com/office/officeart/2005/8/layout/vList3"/>
    <dgm:cxn modelId="{9BEDB137-F1B8-4E3C-B26D-2DF5BC934FC3}" type="presParOf" srcId="{582220F2-41BD-4EA2-8BA5-BA51A903112D}" destId="{166AD36C-1E3F-4181-A55C-8EF9FA3758CC}" srcOrd="9" destOrd="0" presId="urn:microsoft.com/office/officeart/2005/8/layout/vList3"/>
    <dgm:cxn modelId="{A15AA05F-F9DE-4DF7-8D64-1FA43A5A5A23}" type="presParOf" srcId="{582220F2-41BD-4EA2-8BA5-BA51A903112D}" destId="{FB764AEA-7EA0-47EB-A2CF-11E0F2304C5B}" srcOrd="10" destOrd="0" presId="urn:microsoft.com/office/officeart/2005/8/layout/vList3"/>
    <dgm:cxn modelId="{4CDF30B6-8ABE-4C44-943E-09CC1677161E}" type="presParOf" srcId="{FB764AEA-7EA0-47EB-A2CF-11E0F2304C5B}" destId="{B3E0E0B8-74E0-4E8E-9436-C98FF840C0F0}" srcOrd="0" destOrd="0" presId="urn:microsoft.com/office/officeart/2005/8/layout/vList3"/>
    <dgm:cxn modelId="{CE8A3E7D-1C32-417C-B069-F5DFEEC30A2A}" type="presParOf" srcId="{FB764AEA-7EA0-47EB-A2CF-11E0F2304C5B}" destId="{62250019-3782-4FD2-BBC7-5C9502624EE8}" srcOrd="1" destOrd="0" presId="urn:microsoft.com/office/officeart/2005/8/layout/vList3"/>
    <dgm:cxn modelId="{ED2EEB15-F8A6-4158-8B93-6E9A707ACF43}" type="presParOf" srcId="{582220F2-41BD-4EA2-8BA5-BA51A903112D}" destId="{F4A5EBD5-56D7-4D4E-93BB-2F4FF4322D90}" srcOrd="11" destOrd="0" presId="urn:microsoft.com/office/officeart/2005/8/layout/vList3"/>
    <dgm:cxn modelId="{268DA9AA-CEE0-40CB-BA9E-62B69F2B444F}" type="presParOf" srcId="{582220F2-41BD-4EA2-8BA5-BA51A903112D}" destId="{8D66A507-7109-49F9-97C9-91112ECB8FBE}" srcOrd="12" destOrd="0" presId="urn:microsoft.com/office/officeart/2005/8/layout/vList3"/>
    <dgm:cxn modelId="{B8E4CE80-E387-44C4-89BD-87A667E79FCB}" type="presParOf" srcId="{8D66A507-7109-49F9-97C9-91112ECB8FBE}" destId="{5DE65B03-3E88-4A9E-B9AE-E95EC9C23926}" srcOrd="0" destOrd="0" presId="urn:microsoft.com/office/officeart/2005/8/layout/vList3"/>
    <dgm:cxn modelId="{692351A4-649A-4ABF-83BF-EAE64A95C977}" type="presParOf" srcId="{8D66A507-7109-49F9-97C9-91112ECB8FBE}" destId="{5DEA6286-48F2-47BF-B4A9-B22A4F19C4ED}"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C6DFAB-574F-41DF-846E-BDF5EEFA9A03}">
      <dsp:nvSpPr>
        <dsp:cNvPr id="0" name=""/>
        <dsp:cNvSpPr/>
      </dsp:nvSpPr>
      <dsp:spPr>
        <a:xfrm rot="10800000">
          <a:off x="1522623" y="1892"/>
          <a:ext cx="5542359" cy="50646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3336" tIns="72390" rIns="135128" bIns="72390" numCol="1" spcCol="1270" anchor="ctr" anchorCtr="0">
          <a:noAutofit/>
        </a:bodyPr>
        <a:lstStyle/>
        <a:p>
          <a:pPr lvl="0" algn="ctr" defTabSz="844550">
            <a:lnSpc>
              <a:spcPct val="90000"/>
            </a:lnSpc>
            <a:spcBef>
              <a:spcPct val="0"/>
            </a:spcBef>
            <a:spcAft>
              <a:spcPct val="35000"/>
            </a:spcAft>
          </a:pPr>
          <a:r>
            <a:rPr lang="en-US" sz="1900" kern="1200" dirty="0" smtClean="0"/>
            <a:t>KU LEUVEN s</a:t>
          </a:r>
          <a:r>
            <a:rPr lang="en-US" sz="1900" kern="1200" dirty="0" smtClean="0"/>
            <a:t>ince 1425</a:t>
          </a:r>
          <a:endParaRPr lang="en-US" sz="1900" kern="1200" dirty="0"/>
        </a:p>
      </dsp:txBody>
      <dsp:txXfrm rot="10800000">
        <a:off x="1649238" y="1892"/>
        <a:ext cx="5415744" cy="506461"/>
      </dsp:txXfrm>
    </dsp:sp>
    <dsp:sp modelId="{616F61EE-9CE5-4F24-B7BE-9EF6346887AD}">
      <dsp:nvSpPr>
        <dsp:cNvPr id="0" name=""/>
        <dsp:cNvSpPr/>
      </dsp:nvSpPr>
      <dsp:spPr>
        <a:xfrm>
          <a:off x="1269392" y="1892"/>
          <a:ext cx="506461" cy="506461"/>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E7F87FD-2973-4297-926C-517D85E97E8B}">
      <dsp:nvSpPr>
        <dsp:cNvPr id="0" name=""/>
        <dsp:cNvSpPr/>
      </dsp:nvSpPr>
      <dsp:spPr>
        <a:xfrm rot="10800000">
          <a:off x="1522623" y="659536"/>
          <a:ext cx="5542359" cy="50646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3336" tIns="72390" rIns="135128" bIns="72390" numCol="1" spcCol="1270" anchor="ctr" anchorCtr="0">
          <a:noAutofit/>
        </a:bodyPr>
        <a:lstStyle/>
        <a:p>
          <a:pPr lvl="0" algn="ctr" defTabSz="844550">
            <a:lnSpc>
              <a:spcPct val="90000"/>
            </a:lnSpc>
            <a:spcBef>
              <a:spcPct val="0"/>
            </a:spcBef>
            <a:spcAft>
              <a:spcPct val="35000"/>
            </a:spcAft>
          </a:pPr>
          <a:r>
            <a:rPr lang="en-US" sz="1900" kern="1200" dirty="0" smtClean="0"/>
            <a:t>57 346 students</a:t>
          </a:r>
          <a:endParaRPr lang="en-US" sz="1900" kern="1200" dirty="0"/>
        </a:p>
      </dsp:txBody>
      <dsp:txXfrm rot="10800000">
        <a:off x="1649238" y="659536"/>
        <a:ext cx="5415744" cy="506461"/>
      </dsp:txXfrm>
    </dsp:sp>
    <dsp:sp modelId="{E82D25A7-F3E9-4885-8C23-D6582E70D54B}">
      <dsp:nvSpPr>
        <dsp:cNvPr id="0" name=""/>
        <dsp:cNvSpPr/>
      </dsp:nvSpPr>
      <dsp:spPr>
        <a:xfrm>
          <a:off x="1269392" y="659536"/>
          <a:ext cx="506461" cy="506461"/>
        </a:xfrm>
        <a:prstGeom prst="ellipse">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0F0CC4F-5008-49A9-89B8-8799AE4B0347}">
      <dsp:nvSpPr>
        <dsp:cNvPr id="0" name=""/>
        <dsp:cNvSpPr/>
      </dsp:nvSpPr>
      <dsp:spPr>
        <a:xfrm rot="10800000">
          <a:off x="1522623" y="1317181"/>
          <a:ext cx="5542359" cy="50646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3336" tIns="72390" rIns="135128" bIns="72390" numCol="1" spcCol="1270" anchor="ctr" anchorCtr="0">
          <a:noAutofit/>
        </a:bodyPr>
        <a:lstStyle/>
        <a:p>
          <a:pPr lvl="0" algn="ctr" defTabSz="844550">
            <a:lnSpc>
              <a:spcPct val="90000"/>
            </a:lnSpc>
            <a:spcBef>
              <a:spcPct val="0"/>
            </a:spcBef>
            <a:spcAft>
              <a:spcPct val="35000"/>
            </a:spcAft>
          </a:pPr>
          <a:r>
            <a:rPr lang="en-US" sz="1900" kern="1200" dirty="0" smtClean="0">
              <a:sym typeface="Wingdings" panose="05000000000000000000" pitchFamily="2" charset="2"/>
            </a:rPr>
            <a:t>Largest university in Belgium </a:t>
          </a:r>
          <a:endParaRPr lang="en-US" sz="1900" kern="1200" dirty="0"/>
        </a:p>
      </dsp:txBody>
      <dsp:txXfrm rot="10800000">
        <a:off x="1649238" y="1317181"/>
        <a:ext cx="5415744" cy="506461"/>
      </dsp:txXfrm>
    </dsp:sp>
    <dsp:sp modelId="{A7218BA2-251C-47B7-A871-93B706BAA014}">
      <dsp:nvSpPr>
        <dsp:cNvPr id="0" name=""/>
        <dsp:cNvSpPr/>
      </dsp:nvSpPr>
      <dsp:spPr>
        <a:xfrm>
          <a:off x="1269392" y="1317181"/>
          <a:ext cx="506461" cy="506461"/>
        </a:xfrm>
        <a:prstGeom prst="ellipse">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5990B91-5CF3-44ED-84D9-6E8E0C2AB820}">
      <dsp:nvSpPr>
        <dsp:cNvPr id="0" name=""/>
        <dsp:cNvSpPr/>
      </dsp:nvSpPr>
      <dsp:spPr>
        <a:xfrm rot="10800000">
          <a:off x="1522623" y="1974825"/>
          <a:ext cx="5542359" cy="50646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3336" tIns="72390" rIns="135128" bIns="72390" numCol="1" spcCol="1270" anchor="ctr" anchorCtr="0">
          <a:noAutofit/>
        </a:bodyPr>
        <a:lstStyle/>
        <a:p>
          <a:pPr lvl="0" algn="ctr" defTabSz="844550">
            <a:lnSpc>
              <a:spcPct val="90000"/>
            </a:lnSpc>
            <a:spcBef>
              <a:spcPct val="0"/>
            </a:spcBef>
            <a:spcAft>
              <a:spcPct val="35000"/>
            </a:spcAft>
          </a:pPr>
          <a:r>
            <a:rPr lang="en-US" sz="1900" kern="1200" dirty="0" smtClean="0">
              <a:sym typeface="Wingdings" panose="05000000000000000000" pitchFamily="2" charset="2"/>
            </a:rPr>
            <a:t>All academic disciplines</a:t>
          </a:r>
          <a:endParaRPr lang="en-US" sz="1900" kern="1200" dirty="0"/>
        </a:p>
      </dsp:txBody>
      <dsp:txXfrm rot="10800000">
        <a:off x="1649238" y="1974825"/>
        <a:ext cx="5415744" cy="506461"/>
      </dsp:txXfrm>
    </dsp:sp>
    <dsp:sp modelId="{E29B6F8F-8B8E-40FE-B9F4-F985FE1A335E}">
      <dsp:nvSpPr>
        <dsp:cNvPr id="0" name=""/>
        <dsp:cNvSpPr/>
      </dsp:nvSpPr>
      <dsp:spPr>
        <a:xfrm>
          <a:off x="1269392" y="1974825"/>
          <a:ext cx="506461" cy="506461"/>
        </a:xfrm>
        <a:prstGeom prst="ellipse">
          <a:avLst/>
        </a:prstGeom>
        <a:blipFill rotWithShape="1">
          <a:blip xmlns:r="http://schemas.openxmlformats.org/officeDocument/2006/relationships" r:embed="rId4"/>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17DCAB6-01FC-4133-BF53-AF1553A94DD1}">
      <dsp:nvSpPr>
        <dsp:cNvPr id="0" name=""/>
        <dsp:cNvSpPr/>
      </dsp:nvSpPr>
      <dsp:spPr>
        <a:xfrm rot="10800000">
          <a:off x="1522623" y="2632470"/>
          <a:ext cx="5542359" cy="50646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3336" tIns="72390" rIns="135128" bIns="72390" numCol="1" spcCol="1270" anchor="ctr" anchorCtr="0">
          <a:noAutofit/>
        </a:bodyPr>
        <a:lstStyle/>
        <a:p>
          <a:pPr lvl="0" algn="ctr" defTabSz="844550">
            <a:lnSpc>
              <a:spcPct val="90000"/>
            </a:lnSpc>
            <a:spcBef>
              <a:spcPct val="0"/>
            </a:spcBef>
            <a:spcAft>
              <a:spcPct val="35000"/>
            </a:spcAft>
          </a:pPr>
          <a:r>
            <a:rPr lang="en-US" sz="1900" kern="1200" dirty="0" smtClean="0"/>
            <a:t>14</a:t>
          </a:r>
          <a:r>
            <a:rPr lang="en-US" sz="1900" kern="1200" baseline="30000" dirty="0" smtClean="0"/>
            <a:t>th</a:t>
          </a:r>
          <a:r>
            <a:rPr lang="en-US" sz="1900" kern="1200" dirty="0" smtClean="0"/>
            <a:t> European in </a:t>
          </a:r>
          <a:r>
            <a:rPr lang="en-US" sz="1900" i="1" kern="1200" dirty="0" smtClean="0">
              <a:sym typeface="Wingdings" panose="05000000000000000000" pitchFamily="2" charset="2"/>
            </a:rPr>
            <a:t>Times Higher Education </a:t>
          </a:r>
          <a:endParaRPr lang="en-US" sz="1900" kern="1200" dirty="0"/>
        </a:p>
      </dsp:txBody>
      <dsp:txXfrm rot="10800000">
        <a:off x="1649238" y="2632470"/>
        <a:ext cx="5415744" cy="506461"/>
      </dsp:txXfrm>
    </dsp:sp>
    <dsp:sp modelId="{87009B5F-A5FB-4C95-B916-A15F4DEA7AAF}">
      <dsp:nvSpPr>
        <dsp:cNvPr id="0" name=""/>
        <dsp:cNvSpPr/>
      </dsp:nvSpPr>
      <dsp:spPr>
        <a:xfrm>
          <a:off x="1269392" y="2632470"/>
          <a:ext cx="506461" cy="506461"/>
        </a:xfrm>
        <a:prstGeom prst="ellipse">
          <a:avLst/>
        </a:prstGeom>
        <a:blipFill rotWithShape="1">
          <a:blip xmlns:r="http://schemas.openxmlformats.org/officeDocument/2006/relationships" r:embed="rId5"/>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2250019-3782-4FD2-BBC7-5C9502624EE8}">
      <dsp:nvSpPr>
        <dsp:cNvPr id="0" name=""/>
        <dsp:cNvSpPr/>
      </dsp:nvSpPr>
      <dsp:spPr>
        <a:xfrm rot="10800000">
          <a:off x="1522623" y="3290114"/>
          <a:ext cx="5542359" cy="50646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3336" tIns="72390" rIns="135128" bIns="72390" numCol="1" spcCol="1270" anchor="ctr" anchorCtr="0">
          <a:noAutofit/>
        </a:bodyPr>
        <a:lstStyle/>
        <a:p>
          <a:pPr lvl="0" algn="ctr" defTabSz="844550">
            <a:lnSpc>
              <a:spcPct val="90000"/>
            </a:lnSpc>
            <a:spcBef>
              <a:spcPct val="0"/>
            </a:spcBef>
            <a:spcAft>
              <a:spcPct val="35000"/>
            </a:spcAft>
          </a:pPr>
          <a:r>
            <a:rPr lang="en-US" sz="1900" kern="1200" dirty="0" smtClean="0"/>
            <a:t>1</a:t>
          </a:r>
          <a:r>
            <a:rPr lang="en-US" sz="1900" kern="1200" baseline="30000" dirty="0" smtClean="0"/>
            <a:t>st</a:t>
          </a:r>
          <a:r>
            <a:rPr lang="en-US" sz="1900" kern="1200" dirty="0" smtClean="0"/>
            <a:t> European in </a:t>
          </a:r>
          <a:r>
            <a:rPr lang="en-US" sz="1900" i="1" kern="1200" dirty="0" smtClean="0"/>
            <a:t>Most Innovative Reuters</a:t>
          </a:r>
          <a:endParaRPr lang="en-US" sz="1900" i="1" kern="1200" dirty="0"/>
        </a:p>
      </dsp:txBody>
      <dsp:txXfrm rot="10800000">
        <a:off x="1649238" y="3290114"/>
        <a:ext cx="5415744" cy="506461"/>
      </dsp:txXfrm>
    </dsp:sp>
    <dsp:sp modelId="{B3E0E0B8-74E0-4E8E-9436-C98FF840C0F0}">
      <dsp:nvSpPr>
        <dsp:cNvPr id="0" name=""/>
        <dsp:cNvSpPr/>
      </dsp:nvSpPr>
      <dsp:spPr>
        <a:xfrm>
          <a:off x="1269392" y="3290114"/>
          <a:ext cx="506461" cy="506461"/>
        </a:xfrm>
        <a:prstGeom prst="ellipse">
          <a:avLst/>
        </a:prstGeom>
        <a:blipFill rotWithShape="1">
          <a:blip xmlns:r="http://schemas.openxmlformats.org/officeDocument/2006/relationships" r:embed="rId5"/>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DEA6286-48F2-47BF-B4A9-B22A4F19C4ED}">
      <dsp:nvSpPr>
        <dsp:cNvPr id="0" name=""/>
        <dsp:cNvSpPr/>
      </dsp:nvSpPr>
      <dsp:spPr>
        <a:xfrm rot="10800000">
          <a:off x="1522623" y="3947758"/>
          <a:ext cx="5542359" cy="50646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3336" tIns="72390" rIns="135128" bIns="72390" numCol="1" spcCol="1270" anchor="ctr" anchorCtr="0">
          <a:noAutofit/>
        </a:bodyPr>
        <a:lstStyle/>
        <a:p>
          <a:pPr lvl="0" algn="ctr" defTabSz="844550">
            <a:lnSpc>
              <a:spcPct val="90000"/>
            </a:lnSpc>
            <a:spcBef>
              <a:spcPct val="0"/>
            </a:spcBef>
            <a:spcAft>
              <a:spcPct val="35000"/>
            </a:spcAft>
          </a:pPr>
          <a:r>
            <a:rPr lang="en-US" sz="1900" kern="1200" dirty="0" smtClean="0">
              <a:sym typeface="Wingdings" panose="05000000000000000000" pitchFamily="2" charset="2"/>
            </a:rPr>
            <a:t>EU funding: 1</a:t>
          </a:r>
          <a:r>
            <a:rPr lang="en-US" sz="1900" kern="1200" baseline="30000" dirty="0" smtClean="0">
              <a:sym typeface="Wingdings" panose="05000000000000000000" pitchFamily="2" charset="2"/>
            </a:rPr>
            <a:t>st</a:t>
          </a:r>
          <a:r>
            <a:rPr lang="en-US" sz="1900" kern="1200" dirty="0" smtClean="0">
              <a:sym typeface="Wingdings" panose="05000000000000000000" pitchFamily="2" charset="2"/>
            </a:rPr>
            <a:t> MSCA-ITN, 6</a:t>
          </a:r>
          <a:r>
            <a:rPr lang="en-US" sz="1900" kern="1200" baseline="30000" dirty="0" smtClean="0">
              <a:sym typeface="Wingdings" panose="05000000000000000000" pitchFamily="2" charset="2"/>
            </a:rPr>
            <a:t>th</a:t>
          </a:r>
          <a:r>
            <a:rPr lang="en-US" sz="1900" kern="1200" dirty="0" smtClean="0">
              <a:sym typeface="Wingdings" panose="05000000000000000000" pitchFamily="2" charset="2"/>
            </a:rPr>
            <a:t> FP7 and H2020 </a:t>
          </a:r>
          <a:endParaRPr lang="en-US" sz="1900" kern="1200" dirty="0"/>
        </a:p>
      </dsp:txBody>
      <dsp:txXfrm rot="10800000">
        <a:off x="1649238" y="3947758"/>
        <a:ext cx="5415744" cy="506461"/>
      </dsp:txXfrm>
    </dsp:sp>
    <dsp:sp modelId="{5DE65B03-3E88-4A9E-B9AE-E95EC9C23926}">
      <dsp:nvSpPr>
        <dsp:cNvPr id="0" name=""/>
        <dsp:cNvSpPr/>
      </dsp:nvSpPr>
      <dsp:spPr>
        <a:xfrm>
          <a:off x="1269392" y="3947758"/>
          <a:ext cx="506461" cy="506461"/>
        </a:xfrm>
        <a:prstGeom prst="ellipse">
          <a:avLst/>
        </a:prstGeom>
        <a:blipFill rotWithShape="1">
          <a:blip xmlns:r="http://schemas.openxmlformats.org/officeDocument/2006/relationships" r:embed="rId6"/>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nl-BE" sz="1000" dirty="0">
              <a:latin typeface="Arial" pitchFamily="34" charset="0"/>
              <a:cs typeface="Arial" pitchFamily="34" charset="0"/>
            </a:endParaRPr>
          </a:p>
        </p:txBody>
      </p:sp>
      <p:sp>
        <p:nvSpPr>
          <p:cNvPr id="3" name="Tijdelijke aanduiding voor datum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E6185198-F140-406E-8F04-DE9D809B9791}" type="datetimeFigureOut">
              <a:rPr lang="nl-BE" sz="1000" smtClean="0">
                <a:latin typeface="Arial" pitchFamily="34" charset="0"/>
                <a:cs typeface="Arial" pitchFamily="34" charset="0"/>
              </a:rPr>
              <a:pPr/>
              <a:t>20/02/2018</a:t>
            </a:fld>
            <a:endParaRPr lang="nl-BE" sz="1000">
              <a:latin typeface="Arial" pitchFamily="34" charset="0"/>
              <a:cs typeface="Arial" pitchFamily="34" charset="0"/>
            </a:endParaRPr>
          </a:p>
        </p:txBody>
      </p:sp>
      <p:sp>
        <p:nvSpPr>
          <p:cNvPr id="4" name="Tijdelijke aanduiding voor voettekst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nl-BE" sz="1000">
              <a:latin typeface="Arial" pitchFamily="34" charset="0"/>
              <a:cs typeface="Arial" pitchFamily="34" charset="0"/>
            </a:endParaRPr>
          </a:p>
        </p:txBody>
      </p:sp>
      <p:sp>
        <p:nvSpPr>
          <p:cNvPr id="5" name="Tijdelijke aanduiding voor dianumm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6A024B3E-C6E9-4CB0-843C-3CD5676655AA}" type="slidenum">
              <a:rPr lang="nl-BE" sz="1000" smtClean="0"/>
              <a:pPr/>
              <a:t>‹#›</a:t>
            </a:fld>
            <a:endParaRPr lang="nl-BE" sz="1000"/>
          </a:p>
        </p:txBody>
      </p:sp>
    </p:spTree>
    <p:extLst>
      <p:ext uri="{BB962C8B-B14F-4D97-AF65-F5344CB8AC3E}">
        <p14:creationId xmlns:p14="http://schemas.microsoft.com/office/powerpoint/2010/main" val="3973219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000">
                <a:latin typeface="Arial" pitchFamily="34" charset="0"/>
                <a:cs typeface="Arial" pitchFamily="34" charset="0"/>
              </a:defRPr>
            </a:lvl1pPr>
          </a:lstStyle>
          <a:p>
            <a:endParaRPr lang="nl-BE"/>
          </a:p>
        </p:txBody>
      </p:sp>
      <p:sp>
        <p:nvSpPr>
          <p:cNvPr id="3" name="Tijdelijke aanduiding voor datum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000">
                <a:latin typeface="Arial" pitchFamily="34" charset="0"/>
                <a:cs typeface="Arial" pitchFamily="34" charset="0"/>
              </a:defRPr>
            </a:lvl1pPr>
          </a:lstStyle>
          <a:p>
            <a:fld id="{7AF0A2F9-EF49-41B3-9E69-7CDBDC14786A}" type="datetimeFigureOut">
              <a:rPr lang="nl-BE" smtClean="0"/>
              <a:pPr/>
              <a:t>20/02/2018</a:t>
            </a:fld>
            <a:endParaRPr lang="nl-BE"/>
          </a:p>
        </p:txBody>
      </p:sp>
      <p:sp>
        <p:nvSpPr>
          <p:cNvPr id="4" name="Tijdelijke aanduiding voor dia-afbeelding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535250" y="4689750"/>
            <a:ext cx="5709333" cy="4494344"/>
          </a:xfrm>
          <a:prstGeom prst="rect">
            <a:avLst/>
          </a:prstGeom>
        </p:spPr>
        <p:txBody>
          <a:bodyPr vert="horz" lIns="91440" tIns="45720" rIns="91440" bIns="45720" rtlCol="0"/>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a:p>
        </p:txBody>
      </p:sp>
      <p:sp>
        <p:nvSpPr>
          <p:cNvPr id="6" name="Tijdelijke aanduiding voor voettekst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000">
                <a:latin typeface="Arial" pitchFamily="34" charset="0"/>
                <a:cs typeface="Arial" pitchFamily="34" charset="0"/>
              </a:defRPr>
            </a:lvl1pPr>
          </a:lstStyle>
          <a:p>
            <a:endParaRPr lang="nl-BE"/>
          </a:p>
        </p:txBody>
      </p:sp>
      <p:sp>
        <p:nvSpPr>
          <p:cNvPr id="7" name="Tijdelijke aanduiding voor dianumm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000">
                <a:latin typeface="Arial" pitchFamily="34" charset="0"/>
                <a:cs typeface="Arial" pitchFamily="34" charset="0"/>
              </a:defRPr>
            </a:lvl1pPr>
          </a:lstStyle>
          <a:p>
            <a:fld id="{17C257C2-8D60-4760-88CB-024AF3EEC641}" type="slidenum">
              <a:rPr lang="nl-BE" smtClean="0"/>
              <a:pPr/>
              <a:t>‹#›</a:t>
            </a:fld>
            <a:endParaRPr lang="nl-BE"/>
          </a:p>
        </p:txBody>
      </p:sp>
    </p:spTree>
    <p:extLst>
      <p:ext uri="{BB962C8B-B14F-4D97-AF65-F5344CB8AC3E}">
        <p14:creationId xmlns:p14="http://schemas.microsoft.com/office/powerpoint/2010/main" val="3294757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200" kern="1200">
        <a:solidFill>
          <a:schemeClr val="tx1"/>
        </a:solidFill>
        <a:latin typeface="Arial" pitchFamily="34" charset="0"/>
        <a:ea typeface="+mn-ea"/>
        <a:cs typeface="Arial" pitchFamily="34" charset="0"/>
      </a:defRPr>
    </a:lvl2pPr>
    <a:lvl3pPr marL="914400" algn="l" defTabSz="914400" rtl="0" eaLnBrk="1" latinLnBrk="0" hangingPunct="1">
      <a:defRPr sz="1200" kern="1200">
        <a:solidFill>
          <a:schemeClr val="tx1"/>
        </a:solidFill>
        <a:latin typeface="Arial" pitchFamily="34" charset="0"/>
        <a:ea typeface="+mn-ea"/>
        <a:cs typeface="Arial" pitchFamily="34" charset="0"/>
      </a:defRPr>
    </a:lvl3pPr>
    <a:lvl4pPr marL="1371600" algn="l" defTabSz="914400" rtl="0" eaLnBrk="1" latinLnBrk="0" hangingPunct="1">
      <a:defRPr sz="1200" kern="1200">
        <a:solidFill>
          <a:schemeClr val="tx1"/>
        </a:solidFill>
        <a:latin typeface="Arial" pitchFamily="34" charset="0"/>
        <a:ea typeface="+mn-ea"/>
        <a:cs typeface="Arial" pitchFamily="34" charset="0"/>
      </a:defRPr>
    </a:lvl4pPr>
    <a:lvl5pPr marL="1828800" algn="l" defTabSz="914400" rtl="0" eaLnBrk="1" latinLnBrk="0" hangingPunct="1">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kuleuven.be/english/research/EU/p/erc"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www.kuleuven.be/english/research/EU/p/horizon2020/es/msca"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34" charset="0"/>
                <a:ea typeface="+mn-ea"/>
                <a:cs typeface="Arial" pitchFamily="34" charset="0"/>
              </a:rPr>
              <a:t>KU Leuven boasts a rich tradition of education and research that dates back six centuries. The university’s basic research orientation has always been and will remain fundamental research. At the same time, the university remains vigilantly open to contemporary cultural, economic and industrial realities, as well as to the community’s needs and expectations. </a:t>
            </a:r>
            <a:r>
              <a:rPr lang="en-US" sz="1200" i="1" kern="1200" dirty="0" smtClean="0">
                <a:solidFill>
                  <a:schemeClr val="tx1"/>
                </a:solidFill>
                <a:effectLst/>
                <a:latin typeface="Arial" pitchFamily="34" charset="0"/>
                <a:ea typeface="+mn-ea"/>
                <a:cs typeface="Arial" pitchFamily="34" charset="0"/>
              </a:rPr>
              <a:t>From a basis of social responsibility and scientific expertise, KU Leuven provides high-quality, comprehensive health care, including </a:t>
            </a:r>
            <a:r>
              <a:rPr lang="en-US" sz="1200" i="1" kern="1200" dirty="0" err="1" smtClean="0">
                <a:solidFill>
                  <a:schemeClr val="tx1"/>
                </a:solidFill>
                <a:effectLst/>
                <a:latin typeface="Arial" pitchFamily="34" charset="0"/>
                <a:ea typeface="+mn-ea"/>
                <a:cs typeface="Arial" pitchFamily="34" charset="0"/>
              </a:rPr>
              <a:t>specialised</a:t>
            </a:r>
            <a:r>
              <a:rPr lang="en-US" sz="1200" i="1" kern="1200" dirty="0" smtClean="0">
                <a:solidFill>
                  <a:schemeClr val="tx1"/>
                </a:solidFill>
                <a:effectLst/>
                <a:latin typeface="Arial" pitchFamily="34" charset="0"/>
                <a:ea typeface="+mn-ea"/>
                <a:cs typeface="Arial" pitchFamily="34" charset="0"/>
              </a:rPr>
              <a:t> tertiary care, in its University Hospitals. In doing so it strives toward optimum accessibility and respect for all patients.</a:t>
            </a:r>
            <a:endParaRPr lang="en-US" sz="1200" kern="1200" dirty="0" smtClean="0">
              <a:solidFill>
                <a:schemeClr val="tx1"/>
              </a:solidFill>
              <a:effectLst/>
              <a:latin typeface="Arial" pitchFamily="34" charset="0"/>
              <a:ea typeface="+mn-ea"/>
              <a:cs typeface="Arial" pitchFamily="34" charset="0"/>
            </a:endParaRPr>
          </a:p>
          <a:p>
            <a:r>
              <a:rPr lang="en-US" sz="1200" kern="1200" dirty="0" smtClean="0">
                <a:solidFill>
                  <a:schemeClr val="tx1"/>
                </a:solidFill>
                <a:effectLst/>
                <a:latin typeface="Arial" pitchFamily="34" charset="0"/>
                <a:ea typeface="+mn-ea"/>
                <a:cs typeface="Arial" pitchFamily="34" charset="0"/>
              </a:rPr>
              <a:t> </a:t>
            </a:r>
          </a:p>
          <a:p>
            <a:r>
              <a:rPr lang="en-US" sz="1200" kern="1200" dirty="0" smtClean="0">
                <a:solidFill>
                  <a:schemeClr val="tx1"/>
                </a:solidFill>
                <a:effectLst/>
                <a:latin typeface="Arial" pitchFamily="34" charset="0"/>
                <a:ea typeface="+mn-ea"/>
                <a:cs typeface="Arial" pitchFamily="34" charset="0"/>
              </a:rPr>
              <a:t>KU Leuven is currently by far the largest university in Belgium in terms of research funding and expenditure (EUR 466.55 million in 2016), and is a charter member of LERU. KU Leuven conducts fundamental and applied research in all academic disciplines with a clear international orientation. In the Times Higher Education ranking KU Leuven is ranked as the 14</a:t>
            </a:r>
            <a:r>
              <a:rPr lang="en-US" sz="1200" kern="1200" baseline="30000" dirty="0" smtClean="0">
                <a:solidFill>
                  <a:schemeClr val="tx1"/>
                </a:solidFill>
                <a:effectLst/>
                <a:latin typeface="Arial" pitchFamily="34" charset="0"/>
                <a:ea typeface="+mn-ea"/>
                <a:cs typeface="Arial" pitchFamily="34" charset="0"/>
              </a:rPr>
              <a:t>th</a:t>
            </a:r>
            <a:r>
              <a:rPr lang="en-US" sz="1200" kern="1200" dirty="0" smtClean="0">
                <a:solidFill>
                  <a:schemeClr val="tx1"/>
                </a:solidFill>
                <a:effectLst/>
                <a:latin typeface="Arial" pitchFamily="34" charset="0"/>
                <a:ea typeface="+mn-ea"/>
                <a:cs typeface="Arial" pitchFamily="34" charset="0"/>
              </a:rPr>
              <a:t> European university, while in the Reuters Top 100 of the World’s most innovative institutions, KU Leuven is listed as the first European university.</a:t>
            </a:r>
          </a:p>
          <a:p>
            <a:r>
              <a:rPr lang="en-US" sz="1200" kern="1200" dirty="0" smtClean="0">
                <a:solidFill>
                  <a:schemeClr val="tx1"/>
                </a:solidFill>
                <a:effectLst/>
                <a:latin typeface="Arial" pitchFamily="34" charset="0"/>
                <a:ea typeface="+mn-ea"/>
                <a:cs typeface="Arial" pitchFamily="34" charset="0"/>
              </a:rPr>
              <a:t> </a:t>
            </a:r>
          </a:p>
          <a:p>
            <a:r>
              <a:rPr lang="en-US" sz="1200" kern="1200" dirty="0" smtClean="0">
                <a:solidFill>
                  <a:schemeClr val="tx1"/>
                </a:solidFill>
                <a:effectLst/>
                <a:latin typeface="Arial" pitchFamily="34" charset="0"/>
                <a:ea typeface="+mn-ea"/>
                <a:cs typeface="Arial" pitchFamily="34" charset="0"/>
              </a:rPr>
              <a:t>Leuven participates in over 540 highly competitive European research projects (FP7, 2007-2013), ranking sixth in the league of HES institutions participating in FP7. In Horizon 2020, KU Leuven currently has been approved more than 260 projects and is ranked sixth HES institution with regard to number of signed grants. KU Leuven takes up the 10th place of European HES institutions hosting ERC grants (as first legal signatories of the grant agreement). To date, the 107 </a:t>
            </a:r>
            <a:r>
              <a:rPr lang="en-US" sz="1200" u="sng" kern="1200" dirty="0" smtClean="0">
                <a:solidFill>
                  <a:schemeClr val="tx1"/>
                </a:solidFill>
                <a:effectLst/>
                <a:latin typeface="Arial" pitchFamily="34" charset="0"/>
                <a:ea typeface="+mn-ea"/>
                <a:cs typeface="Arial" pitchFamily="34" charset="0"/>
                <a:hlinkClick r:id="rId3"/>
              </a:rPr>
              <a:t>ERC Grantees</a:t>
            </a:r>
            <a:r>
              <a:rPr lang="en-US" sz="1200" kern="1200" dirty="0" smtClean="0">
                <a:solidFill>
                  <a:schemeClr val="tx1"/>
                </a:solidFill>
                <a:effectLst/>
                <a:latin typeface="Arial" pitchFamily="34" charset="0"/>
                <a:ea typeface="+mn-ea"/>
                <a:cs typeface="Arial" pitchFamily="34" charset="0"/>
              </a:rPr>
              <a:t> (including affiliates with VIB and IMEC) in our midst confirm that KU Leuven is a breeding ground (55 Starting Grants) and attractive destination for the world’s best researchers. The success in the FP7 and Horizon 2020 Marie </a:t>
            </a:r>
            <a:r>
              <a:rPr lang="en-US" sz="1200" kern="1200" dirty="0" err="1" smtClean="0">
                <a:solidFill>
                  <a:schemeClr val="tx1"/>
                </a:solidFill>
                <a:effectLst/>
                <a:latin typeface="Arial" pitchFamily="34" charset="0"/>
                <a:ea typeface="+mn-ea"/>
                <a:cs typeface="Arial" pitchFamily="34" charset="0"/>
              </a:rPr>
              <a:t>Sklodowska</a:t>
            </a:r>
            <a:r>
              <a:rPr lang="en-US" sz="1200" kern="1200" dirty="0" smtClean="0">
                <a:solidFill>
                  <a:schemeClr val="tx1"/>
                </a:solidFill>
                <a:effectLst/>
                <a:latin typeface="Arial" pitchFamily="34" charset="0"/>
                <a:ea typeface="+mn-ea"/>
                <a:cs typeface="Arial" pitchFamily="34" charset="0"/>
              </a:rPr>
              <a:t> Curie Actions is a manifestation of the three pillars of KU Leuven: research, education and service to society. In </a:t>
            </a:r>
            <a:r>
              <a:rPr lang="en-US" sz="1200" u="sng" kern="1200" dirty="0" smtClean="0">
                <a:solidFill>
                  <a:schemeClr val="tx1"/>
                </a:solidFill>
                <a:effectLst/>
                <a:latin typeface="Arial" pitchFamily="34" charset="0"/>
                <a:ea typeface="+mn-ea"/>
                <a:cs typeface="Arial" pitchFamily="34" charset="0"/>
                <a:hlinkClick r:id="rId4"/>
              </a:rPr>
              <a:t>our 229 Actions</a:t>
            </a:r>
            <a:r>
              <a:rPr lang="en-US" sz="1200" kern="1200" dirty="0" smtClean="0">
                <a:solidFill>
                  <a:schemeClr val="tx1"/>
                </a:solidFill>
                <a:effectLst/>
                <a:latin typeface="Arial" pitchFamily="34" charset="0"/>
                <a:ea typeface="+mn-ea"/>
                <a:cs typeface="Arial" pitchFamily="34" charset="0"/>
              </a:rPr>
              <a:t>, of which 111 Initial/European Training Networks, hundreds of young researchers have been trained through research and have acquired the necessary skills to transfer their knowledge into the world outside academia. KU Leuven has been or is currently participating in 29 ITNs as coordinator, and 82 as beneficiary under FP7 and Horizon 2020.” In Horizon 2020, KU Leuven is ranked first institution of higher education with regard to number of MSCA-ITNs ‘(54) and second for all entities.</a:t>
            </a:r>
          </a:p>
          <a:p>
            <a:r>
              <a:rPr lang="en-US" sz="1200" kern="1200" dirty="0" smtClean="0">
                <a:solidFill>
                  <a:schemeClr val="tx1"/>
                </a:solidFill>
                <a:effectLst/>
                <a:latin typeface="Arial" pitchFamily="34" charset="0"/>
                <a:ea typeface="+mn-ea"/>
                <a:cs typeface="Arial" pitchFamily="34" charset="0"/>
              </a:rPr>
              <a:t> </a:t>
            </a:r>
          </a:p>
          <a:p>
            <a:r>
              <a:rPr lang="en-US" sz="1200" kern="1200" dirty="0" smtClean="0">
                <a:solidFill>
                  <a:schemeClr val="tx1"/>
                </a:solidFill>
                <a:effectLst/>
                <a:latin typeface="Arial" pitchFamily="34" charset="0"/>
                <a:ea typeface="+mn-ea"/>
                <a:cs typeface="Arial" pitchFamily="34" charset="0"/>
              </a:rPr>
              <a:t>KU Leuven employs 8,084 researchers on its academic staff (2015). To strengthen international collaboration, KU Leuven has its own international research fellowship </a:t>
            </a:r>
            <a:r>
              <a:rPr lang="en-US" sz="1200" kern="1200" dirty="0" err="1" smtClean="0">
                <a:solidFill>
                  <a:schemeClr val="tx1"/>
                </a:solidFill>
                <a:effectLst/>
                <a:latin typeface="Arial" pitchFamily="34" charset="0"/>
                <a:ea typeface="+mn-ea"/>
                <a:cs typeface="Arial" pitchFamily="34" charset="0"/>
              </a:rPr>
              <a:t>programme</a:t>
            </a:r>
            <a:r>
              <a:rPr lang="en-US" sz="1200" kern="1200" dirty="0" smtClean="0">
                <a:solidFill>
                  <a:schemeClr val="tx1"/>
                </a:solidFill>
                <a:effectLst/>
                <a:latin typeface="Arial" pitchFamily="34" charset="0"/>
                <a:ea typeface="+mn-ea"/>
                <a:cs typeface="Arial" pitchFamily="34" charset="0"/>
              </a:rPr>
              <a:t> and supports international scholars in international funding applications. KU Leuven Research &amp; Development (LRD) is the technology transfer office (TTO) of the KU Leuven. Since 1972 a multidisciplinary team of experts guides researchers in their interaction with industry and society, and the </a:t>
            </a:r>
            <a:r>
              <a:rPr lang="en-US" sz="1200" kern="1200" dirty="0" err="1" smtClean="0">
                <a:solidFill>
                  <a:schemeClr val="tx1"/>
                </a:solidFill>
                <a:effectLst/>
                <a:latin typeface="Arial" pitchFamily="34" charset="0"/>
                <a:ea typeface="+mn-ea"/>
                <a:cs typeface="Arial" pitchFamily="34" charset="0"/>
              </a:rPr>
              <a:t>valorisation</a:t>
            </a:r>
            <a:r>
              <a:rPr lang="en-US" sz="1200" kern="1200" dirty="0" smtClean="0">
                <a:solidFill>
                  <a:schemeClr val="tx1"/>
                </a:solidFill>
                <a:effectLst/>
                <a:latin typeface="Arial" pitchFamily="34" charset="0"/>
                <a:ea typeface="+mn-ea"/>
                <a:cs typeface="Arial" pitchFamily="34" charset="0"/>
              </a:rPr>
              <a:t> of their research results (110 spin offs, …) .</a:t>
            </a:r>
          </a:p>
          <a:p>
            <a:endParaRPr lang="en-US"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a:t>
            </a:fld>
            <a:endParaRPr lang="nl-BE"/>
          </a:p>
        </p:txBody>
      </p:sp>
    </p:spTree>
    <p:extLst>
      <p:ext uri="{BB962C8B-B14F-4D97-AF65-F5344CB8AC3E}">
        <p14:creationId xmlns:p14="http://schemas.microsoft.com/office/powerpoint/2010/main" val="168401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6</a:t>
            </a:fld>
            <a:endParaRPr lang="nl-BE"/>
          </a:p>
        </p:txBody>
      </p:sp>
    </p:spTree>
    <p:extLst>
      <p:ext uri="{BB962C8B-B14F-4D97-AF65-F5344CB8AC3E}">
        <p14:creationId xmlns:p14="http://schemas.microsoft.com/office/powerpoint/2010/main" val="1779107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11</a:t>
            </a:fld>
            <a:endParaRPr lang="nl-BE"/>
          </a:p>
        </p:txBody>
      </p:sp>
    </p:spTree>
    <p:extLst>
      <p:ext uri="{BB962C8B-B14F-4D97-AF65-F5344CB8AC3E}">
        <p14:creationId xmlns:p14="http://schemas.microsoft.com/office/powerpoint/2010/main" val="13148483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sp>
        <p:nvSpPr>
          <p:cNvPr id="13" name="Rechthoek 12"/>
          <p:cNvSpPr/>
          <p:nvPr userDrawn="1"/>
        </p:nvSpPr>
        <p:spPr>
          <a:xfrm>
            <a:off x="0" y="648000"/>
            <a:ext cx="9144000" cy="6228000"/>
          </a:xfrm>
          <a:prstGeom prst="rect">
            <a:avLst/>
          </a:prstGeom>
          <a:gradFill flip="none" rotWithShape="1">
            <a:gsLst>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9" name="Titel 1"/>
          <p:cNvSpPr>
            <a:spLocks noGrp="1"/>
          </p:cNvSpPr>
          <p:nvPr>
            <p:ph type="ctrTitle" hasCustomPrompt="1"/>
          </p:nvPr>
        </p:nvSpPr>
        <p:spPr>
          <a:xfrm>
            <a:off x="3096000" y="2088000"/>
            <a:ext cx="5580000" cy="1800000"/>
          </a:xfrm>
        </p:spPr>
        <p:txBody>
          <a:bodyPr>
            <a:noAutofit/>
          </a:bodyPr>
          <a:lstStyle>
            <a:lvl1pPr>
              <a:defRPr sz="4000">
                <a:solidFill>
                  <a:schemeClr val="bg1"/>
                </a:solidFill>
              </a:defRPr>
            </a:lvl1pPr>
          </a:lstStyle>
          <a:p>
            <a:r>
              <a:rPr lang="nl-NL" dirty="0" smtClean="0"/>
              <a:t>Klik en typ de titel van de presentatie</a:t>
            </a:r>
            <a:endParaRPr lang="nl-BE" dirty="0"/>
          </a:p>
        </p:txBody>
      </p:sp>
      <p:sp>
        <p:nvSpPr>
          <p:cNvPr id="10" name="Ondertitel 2"/>
          <p:cNvSpPr>
            <a:spLocks noGrp="1"/>
          </p:cNvSpPr>
          <p:nvPr>
            <p:ph type="subTitle" idx="1" hasCustomPrompt="1"/>
          </p:nvPr>
        </p:nvSpPr>
        <p:spPr>
          <a:xfrm>
            <a:off x="3096000" y="4193675"/>
            <a:ext cx="5580000" cy="1080000"/>
          </a:xfrm>
        </p:spPr>
        <p:txBody>
          <a:bodyPr/>
          <a:lstStyle>
            <a:lvl1pPr marL="0" indent="0" algn="l">
              <a:spcBef>
                <a:spcPts val="0"/>
              </a:spcBef>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smtClean="0"/>
              <a:t>Klik en typ de subtitel van de presentatie</a:t>
            </a:r>
            <a:endParaRPr lang="nl-BE" dirty="0"/>
          </a:p>
        </p:txBody>
      </p:sp>
      <p:pic>
        <p:nvPicPr>
          <p:cNvPr id="12" name="Afbeelding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2000" y="1800000"/>
            <a:ext cx="1840048" cy="4294442"/>
          </a:xfrm>
          <a:prstGeom prst="rect">
            <a:avLst/>
          </a:prstGeom>
        </p:spPr>
      </p:pic>
      <p:pic>
        <p:nvPicPr>
          <p:cNvPr id="11" name="Afbeelding 10"/>
          <p:cNvPicPr>
            <a:picLocks noChangeAspect="1"/>
          </p:cNvPicPr>
          <p:nvPr userDrawn="1"/>
        </p:nvPicPr>
        <p:blipFill>
          <a:blip r:embed="rId3" cstate="print"/>
          <a:stretch>
            <a:fillRect/>
          </a:stretch>
        </p:blipFill>
        <p:spPr>
          <a:xfrm>
            <a:off x="8283600" y="5706000"/>
            <a:ext cx="428400" cy="720000"/>
          </a:xfrm>
          <a:prstGeom prst="rect">
            <a:avLst/>
          </a:prstGeom>
        </p:spPr>
      </p:pic>
      <p:pic>
        <p:nvPicPr>
          <p:cNvPr id="3" name="Afbeelding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60000" y="360000"/>
            <a:ext cx="2014732" cy="719329"/>
          </a:xfrm>
          <a:prstGeom prst="rect">
            <a:avLst/>
          </a:prstGeom>
        </p:spPr>
      </p:pic>
    </p:spTree>
    <p:extLst>
      <p:ext uri="{BB962C8B-B14F-4D97-AF65-F5344CB8AC3E}">
        <p14:creationId xmlns:p14="http://schemas.microsoft.com/office/powerpoint/2010/main" val="341392499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bwMode="auto">
          <a:xfrm>
            <a:off x="457200" y="116632"/>
            <a:ext cx="8229600" cy="1301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p>
            <a:pPr lvl="0"/>
            <a:r>
              <a:rPr lang="en-US" altLang="nl-NL" smtClean="0"/>
              <a:t>Click to edit Master title style</a:t>
            </a:r>
            <a:endParaRPr lang="en-US" altLang="nl-NL" dirty="0"/>
          </a:p>
        </p:txBody>
      </p:sp>
      <p:sp>
        <p:nvSpPr>
          <p:cNvPr id="14" name="Content Placeholder 13"/>
          <p:cNvSpPr>
            <a:spLocks noGrp="1"/>
          </p:cNvSpPr>
          <p:nvPr>
            <p:ph sz="quarter" idx="10"/>
          </p:nvPr>
        </p:nvSpPr>
        <p:spPr>
          <a:xfrm>
            <a:off x="395536" y="1557338"/>
            <a:ext cx="8353177" cy="509428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Tree>
    <p:extLst>
      <p:ext uri="{BB962C8B-B14F-4D97-AF65-F5344CB8AC3E}">
        <p14:creationId xmlns:p14="http://schemas.microsoft.com/office/powerpoint/2010/main" val="219153729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697987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sp>
        <p:nvSpPr>
          <p:cNvPr id="13" name="Rechthoek 12"/>
          <p:cNvSpPr/>
          <p:nvPr userDrawn="1"/>
        </p:nvSpPr>
        <p:spPr>
          <a:xfrm>
            <a:off x="0" y="648000"/>
            <a:ext cx="9144000" cy="6228000"/>
          </a:xfrm>
          <a:prstGeom prst="rect">
            <a:avLst/>
          </a:prstGeom>
          <a:gradFill flip="none" rotWithShape="1">
            <a:gsLst>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9" name="Titel 1"/>
          <p:cNvSpPr>
            <a:spLocks noGrp="1"/>
          </p:cNvSpPr>
          <p:nvPr>
            <p:ph type="ctrTitle" hasCustomPrompt="1"/>
          </p:nvPr>
        </p:nvSpPr>
        <p:spPr>
          <a:xfrm>
            <a:off x="3096000" y="2088000"/>
            <a:ext cx="5580000" cy="1800000"/>
          </a:xfrm>
        </p:spPr>
        <p:txBody>
          <a:bodyPr>
            <a:noAutofit/>
          </a:bodyPr>
          <a:lstStyle>
            <a:lvl1pPr>
              <a:defRPr sz="4000">
                <a:solidFill>
                  <a:schemeClr val="bg1"/>
                </a:solidFill>
              </a:defRPr>
            </a:lvl1pPr>
          </a:lstStyle>
          <a:p>
            <a:r>
              <a:rPr lang="nl-NL" dirty="0" smtClean="0"/>
              <a:t>Klik en typ de titel van de presentatie</a:t>
            </a:r>
            <a:endParaRPr lang="nl-BE" dirty="0"/>
          </a:p>
        </p:txBody>
      </p:sp>
      <p:sp>
        <p:nvSpPr>
          <p:cNvPr id="10" name="Ondertitel 2"/>
          <p:cNvSpPr>
            <a:spLocks noGrp="1"/>
          </p:cNvSpPr>
          <p:nvPr>
            <p:ph type="subTitle" idx="1" hasCustomPrompt="1"/>
          </p:nvPr>
        </p:nvSpPr>
        <p:spPr>
          <a:xfrm>
            <a:off x="3096000" y="4193675"/>
            <a:ext cx="5580000" cy="1080000"/>
          </a:xfrm>
        </p:spPr>
        <p:txBody>
          <a:bodyPr/>
          <a:lstStyle>
            <a:lvl1pPr marL="0" indent="0" algn="l">
              <a:spcBef>
                <a:spcPts val="0"/>
              </a:spcBef>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smtClean="0"/>
              <a:t>Klik en typ de subtitel van de presentatie</a:t>
            </a:r>
            <a:endParaRPr lang="nl-BE" dirty="0"/>
          </a:p>
        </p:txBody>
      </p:sp>
      <p:pic>
        <p:nvPicPr>
          <p:cNvPr id="12" name="Afbeelding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2000" y="1800000"/>
            <a:ext cx="1840048" cy="4294442"/>
          </a:xfrm>
          <a:prstGeom prst="rect">
            <a:avLst/>
          </a:prstGeom>
        </p:spPr>
      </p:pic>
      <p:pic>
        <p:nvPicPr>
          <p:cNvPr id="11" name="Afbeelding 10"/>
          <p:cNvPicPr>
            <a:picLocks noChangeAspect="1"/>
          </p:cNvPicPr>
          <p:nvPr userDrawn="1"/>
        </p:nvPicPr>
        <p:blipFill>
          <a:blip r:embed="rId3" cstate="print"/>
          <a:stretch>
            <a:fillRect/>
          </a:stretch>
        </p:blipFill>
        <p:spPr>
          <a:xfrm>
            <a:off x="8283600" y="5706000"/>
            <a:ext cx="428400" cy="720000"/>
          </a:xfrm>
          <a:prstGeom prst="rect">
            <a:avLst/>
          </a:prstGeom>
        </p:spPr>
      </p:pic>
      <p:pic>
        <p:nvPicPr>
          <p:cNvPr id="3" name="Afbeelding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60000" y="360000"/>
            <a:ext cx="2014732" cy="719329"/>
          </a:xfrm>
          <a:prstGeom prst="rect">
            <a:avLst/>
          </a:prstGeom>
        </p:spPr>
      </p:pic>
    </p:spTree>
    <p:extLst>
      <p:ext uri="{BB962C8B-B14F-4D97-AF65-F5344CB8AC3E}">
        <p14:creationId xmlns:p14="http://schemas.microsoft.com/office/powerpoint/2010/main" val="54004670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smtClean="0"/>
              <a:t>Klik en typ de titel</a:t>
            </a:r>
            <a:endParaRPr lang="nl-BE" dirty="0"/>
          </a:p>
        </p:txBody>
      </p:sp>
      <p:sp>
        <p:nvSpPr>
          <p:cNvPr id="3" name="Tijdelijke aanduiding voor datum 2"/>
          <p:cNvSpPr>
            <a:spLocks noGrp="1"/>
          </p:cNvSpPr>
          <p:nvPr>
            <p:ph type="dt" sz="half" idx="10"/>
          </p:nvPr>
        </p:nvSpPr>
        <p:spPr/>
        <p:txBody>
          <a:bodyPr/>
          <a:lstStyle/>
          <a:p>
            <a:fld id="{C4DDCD72-59EE-436D-B435-201699A5BB49}" type="datetimeFigureOut">
              <a:rPr lang="nl-BE" smtClean="0"/>
              <a:pPr/>
              <a:t>20/02/2018</a:t>
            </a:fld>
            <a:endParaRPr lang="nl-BE" dirty="0"/>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540000" y="1349999"/>
            <a:ext cx="8334000" cy="4428000"/>
          </a:xfrm>
          <a:prstGeom prst="rect">
            <a:avLst/>
          </a:prstGeom>
        </p:spPr>
        <p:txBody>
          <a:bodyPr vert="horz" lIns="0" tIns="0" rIns="0" bIns="0" rtlCol="0">
            <a:noAutofit/>
          </a:bodyPr>
          <a:lstStyle>
            <a:lvl1pPr>
              <a:defRPr/>
            </a:lvl1pPr>
          </a:lstStyle>
          <a:p>
            <a:pPr lvl="0"/>
            <a:r>
              <a:rPr lang="nl-NL" dirty="0" smtClean="0"/>
              <a:t>Klik en typ de tekst</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a:p>
        </p:txBody>
      </p:sp>
    </p:spTree>
    <p:extLst>
      <p:ext uri="{BB962C8B-B14F-4D97-AF65-F5344CB8AC3E}">
        <p14:creationId xmlns:p14="http://schemas.microsoft.com/office/powerpoint/2010/main" val="285366996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ekop">
    <p:spTree>
      <p:nvGrpSpPr>
        <p:cNvPr id="1" name=""/>
        <p:cNvGrpSpPr/>
        <p:nvPr/>
      </p:nvGrpSpPr>
      <p:grpSpPr>
        <a:xfrm>
          <a:off x="0" y="0"/>
          <a:ext cx="0" cy="0"/>
          <a:chOff x="0" y="0"/>
          <a:chExt cx="0" cy="0"/>
        </a:xfrm>
      </p:grpSpPr>
      <p:sp>
        <p:nvSpPr>
          <p:cNvPr id="13" name="Rechthoek 12"/>
          <p:cNvSpPr/>
          <p:nvPr userDrawn="1"/>
        </p:nvSpPr>
        <p:spPr>
          <a:xfrm>
            <a:off x="0" y="0"/>
            <a:ext cx="9144000" cy="6408000"/>
          </a:xfrm>
          <a:prstGeom prst="rect">
            <a:avLst/>
          </a:prstGeom>
          <a:gradFill flip="none" rotWithShape="1">
            <a:gsLst>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9" name="Titel 1"/>
          <p:cNvSpPr>
            <a:spLocks noGrp="1"/>
          </p:cNvSpPr>
          <p:nvPr>
            <p:ph type="ctrTitle" hasCustomPrompt="1"/>
          </p:nvPr>
        </p:nvSpPr>
        <p:spPr>
          <a:xfrm>
            <a:off x="3780000" y="2304000"/>
            <a:ext cx="5094000" cy="1800200"/>
          </a:xfrm>
        </p:spPr>
        <p:txBody>
          <a:bodyPr>
            <a:noAutofit/>
          </a:bodyPr>
          <a:lstStyle>
            <a:lvl1pPr>
              <a:defRPr sz="4000">
                <a:solidFill>
                  <a:schemeClr val="bg1"/>
                </a:solidFill>
              </a:defRPr>
            </a:lvl1pPr>
          </a:lstStyle>
          <a:p>
            <a:r>
              <a:rPr lang="nl-NL" dirty="0" smtClean="0"/>
              <a:t>Klik en typ de titel van de sectie</a:t>
            </a:r>
            <a:endParaRPr lang="nl-BE" dirty="0"/>
          </a:p>
        </p:txBody>
      </p:sp>
      <p:sp>
        <p:nvSpPr>
          <p:cNvPr id="10" name="Ondertitel 2"/>
          <p:cNvSpPr>
            <a:spLocks noGrp="1"/>
          </p:cNvSpPr>
          <p:nvPr>
            <p:ph type="subTitle" idx="1" hasCustomPrompt="1"/>
          </p:nvPr>
        </p:nvSpPr>
        <p:spPr>
          <a:xfrm>
            <a:off x="3780000" y="4419108"/>
            <a:ext cx="5094000" cy="1080000"/>
          </a:xfrm>
        </p:spPr>
        <p:txBody>
          <a:bodyPr anchor="t" anchorCtr="0"/>
          <a:lstStyle>
            <a:lvl1pPr marL="0" indent="0" algn="l">
              <a:spcBef>
                <a:spcPts val="0"/>
              </a:spcBef>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smtClean="0"/>
              <a:t>Klik en typ de subtitel van de sectie</a:t>
            </a:r>
            <a:endParaRPr lang="nl-BE" dirty="0"/>
          </a:p>
        </p:txBody>
      </p:sp>
      <p:pic>
        <p:nvPicPr>
          <p:cNvPr id="17" name="Afbeelding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2000" y="6012000"/>
            <a:ext cx="1512458" cy="540000"/>
          </a:xfrm>
          <a:prstGeom prst="rect">
            <a:avLst/>
          </a:prstGeom>
        </p:spPr>
      </p:pic>
      <p:pic>
        <p:nvPicPr>
          <p:cNvPr id="4" name="Afbeelding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204000"/>
            <a:ext cx="3300991" cy="3209551"/>
          </a:xfrm>
          <a:prstGeom prst="rect">
            <a:avLst/>
          </a:prstGeom>
        </p:spPr>
      </p:pic>
    </p:spTree>
    <p:extLst>
      <p:ext uri="{BB962C8B-B14F-4D97-AF65-F5344CB8AC3E}">
        <p14:creationId xmlns:p14="http://schemas.microsoft.com/office/powerpoint/2010/main" val="48359079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smtClean="0"/>
              <a:t>Klik en typ de titel</a:t>
            </a:r>
            <a:endParaRPr lang="nl-BE" dirty="0"/>
          </a:p>
        </p:txBody>
      </p:sp>
      <p:sp>
        <p:nvSpPr>
          <p:cNvPr id="3" name="Tijdelijke aanduiding voor inhoud 2"/>
          <p:cNvSpPr>
            <a:spLocks noGrp="1"/>
          </p:cNvSpPr>
          <p:nvPr>
            <p:ph sz="half" idx="1" hasCustomPrompt="1"/>
          </p:nvPr>
        </p:nvSpPr>
        <p:spPr>
          <a:xfrm>
            <a:off x="540000" y="1350000"/>
            <a:ext cx="4038600" cy="4428000"/>
          </a:xfrm>
        </p:spPr>
        <p:txBody>
          <a:bodyPr/>
          <a:lstStyle>
            <a:lvl1pPr>
              <a:defRPr sz="2400"/>
            </a:lvl1pPr>
            <a:lvl2pPr>
              <a:defRPr sz="2400"/>
            </a:lvl2pPr>
            <a:lvl3pPr>
              <a:defRPr sz="2000"/>
            </a:lvl3pPr>
            <a:lvl4pPr>
              <a:defRPr sz="16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smtClean="0"/>
              <a:t>Klik en typ de tekst</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a:p>
        </p:txBody>
      </p:sp>
      <p:sp>
        <p:nvSpPr>
          <p:cNvPr id="4" name="Tijdelijke aanduiding voor inhoud 3"/>
          <p:cNvSpPr>
            <a:spLocks noGrp="1"/>
          </p:cNvSpPr>
          <p:nvPr>
            <p:ph sz="half" idx="2" hasCustomPrompt="1"/>
          </p:nvPr>
        </p:nvSpPr>
        <p:spPr>
          <a:xfrm>
            <a:off x="4835400" y="1350000"/>
            <a:ext cx="4038600" cy="4428000"/>
          </a:xfrm>
        </p:spPr>
        <p:txBody>
          <a:bodyPr/>
          <a:lstStyle>
            <a:lvl1pPr>
              <a:defRPr sz="2400"/>
            </a:lvl1pPr>
            <a:lvl2pPr>
              <a:defRPr sz="2400"/>
            </a:lvl2pPr>
            <a:lvl3pPr>
              <a:defRPr sz="2000"/>
            </a:lvl3pPr>
            <a:lvl4pPr>
              <a:defRPr sz="18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smtClean="0"/>
              <a:t>Klik en typ de tekst</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a:p>
        </p:txBody>
      </p:sp>
      <p:sp>
        <p:nvSpPr>
          <p:cNvPr id="5" name="Tijdelijke aanduiding voor datum 4"/>
          <p:cNvSpPr>
            <a:spLocks noGrp="1"/>
          </p:cNvSpPr>
          <p:nvPr>
            <p:ph type="dt" sz="half" idx="10"/>
          </p:nvPr>
        </p:nvSpPr>
        <p:spPr/>
        <p:txBody>
          <a:bodyPr/>
          <a:lstStyle/>
          <a:p>
            <a:fld id="{C4DDCD72-59EE-436D-B435-201699A5BB49}" type="datetimeFigureOut">
              <a:rPr lang="nl-BE" smtClean="0"/>
              <a:pPr/>
              <a:t>20/02/2018</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262595451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smtClean="0"/>
              <a:t>Klik en typ de titel</a:t>
            </a:r>
            <a:endParaRPr lang="nl-BE" dirty="0"/>
          </a:p>
        </p:txBody>
      </p:sp>
      <p:sp>
        <p:nvSpPr>
          <p:cNvPr id="3" name="Tijdelijke aanduiding voor tekst 2"/>
          <p:cNvSpPr>
            <a:spLocks noGrp="1"/>
          </p:cNvSpPr>
          <p:nvPr>
            <p:ph type="body" idx="1" hasCustomPrompt="1"/>
          </p:nvPr>
        </p:nvSpPr>
        <p:spPr>
          <a:xfrm>
            <a:off x="540000" y="1350000"/>
            <a:ext cx="4040188" cy="639762"/>
          </a:xfrm>
        </p:spPr>
        <p:txBody>
          <a:bodyPr anchor="b"/>
          <a:lstStyle>
            <a:lvl1pPr marL="0" indent="0">
              <a:buNone/>
              <a:defRPr sz="2400" b="1">
                <a:solidFill>
                  <a:srgbClr val="00407A"/>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en typ de tekst</a:t>
            </a:r>
          </a:p>
        </p:txBody>
      </p:sp>
      <p:sp>
        <p:nvSpPr>
          <p:cNvPr id="4" name="Tijdelijke aanduiding voor inhoud 3"/>
          <p:cNvSpPr>
            <a:spLocks noGrp="1"/>
          </p:cNvSpPr>
          <p:nvPr>
            <p:ph sz="half" idx="2" hasCustomPrompt="1"/>
          </p:nvPr>
        </p:nvSpPr>
        <p:spPr>
          <a:xfrm>
            <a:off x="540000" y="1991922"/>
            <a:ext cx="4040188" cy="3798000"/>
          </a:xfrm>
        </p:spPr>
        <p:txBody>
          <a:bodyPr/>
          <a:lstStyle>
            <a:lvl1pPr>
              <a:defRPr sz="2400"/>
            </a:lvl1pPr>
            <a:lvl2pPr>
              <a:defRPr sz="2000"/>
            </a:lvl2pPr>
            <a:lvl3pPr>
              <a:defRPr sz="2000"/>
            </a:lvl3pPr>
            <a:lvl4pPr>
              <a:defRPr sz="1600"/>
            </a:lvl4pPr>
            <a:lvl5pPr marL="1435100" indent="-180000">
              <a:buFont typeface="Arial" pitchFamily="34" charset="0"/>
              <a:buChar char="-"/>
              <a:defRPr sz="1600">
                <a:solidFill>
                  <a:srgbClr val="00407A"/>
                </a:solidFill>
              </a:defRPr>
            </a:lvl5pPr>
            <a:lvl6pPr>
              <a:defRPr sz="1600"/>
            </a:lvl6pPr>
            <a:lvl7pPr>
              <a:defRPr sz="1600"/>
            </a:lvl7pPr>
            <a:lvl8pPr>
              <a:defRPr sz="1600"/>
            </a:lvl8pPr>
            <a:lvl9pPr>
              <a:defRPr sz="1600"/>
            </a:lvl9pPr>
          </a:lstStyle>
          <a:p>
            <a:pPr lvl="0"/>
            <a:r>
              <a:rPr lang="nl-NL" dirty="0" smtClean="0"/>
              <a:t>Klik en typ de tekst</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a:p>
        </p:txBody>
      </p:sp>
      <p:sp>
        <p:nvSpPr>
          <p:cNvPr id="5" name="Tijdelijke aanduiding voor tekst 4"/>
          <p:cNvSpPr>
            <a:spLocks noGrp="1"/>
          </p:cNvSpPr>
          <p:nvPr>
            <p:ph type="body" sz="quarter" idx="3" hasCustomPrompt="1"/>
          </p:nvPr>
        </p:nvSpPr>
        <p:spPr>
          <a:xfrm>
            <a:off x="4824000" y="1350000"/>
            <a:ext cx="40392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en typ de tekst</a:t>
            </a:r>
          </a:p>
        </p:txBody>
      </p:sp>
      <p:sp>
        <p:nvSpPr>
          <p:cNvPr id="6" name="Tijdelijke aanduiding voor inhoud 5"/>
          <p:cNvSpPr>
            <a:spLocks noGrp="1"/>
          </p:cNvSpPr>
          <p:nvPr>
            <p:ph sz="quarter" idx="4" hasCustomPrompt="1"/>
          </p:nvPr>
        </p:nvSpPr>
        <p:spPr>
          <a:xfrm>
            <a:off x="4824000" y="1991922"/>
            <a:ext cx="4039200" cy="3798000"/>
          </a:xfrm>
        </p:spPr>
        <p:txBody>
          <a:bodyPr/>
          <a:lstStyle>
            <a:lvl1pPr>
              <a:defRPr sz="2400"/>
            </a:lvl1pPr>
            <a:lvl2pPr>
              <a:defRPr sz="2000"/>
            </a:lvl2pPr>
            <a:lvl3pPr>
              <a:defRPr sz="2000"/>
            </a:lvl3pPr>
            <a:lvl4pPr>
              <a:defRPr sz="1600"/>
            </a:lvl4pPr>
            <a:lvl5pPr marL="1584325" indent="-285750">
              <a:buFont typeface="Arial" pitchFamily="34" charset="0"/>
              <a:buChar char="-"/>
              <a:defRPr lang="nl-BE" sz="1600" kern="1200" dirty="0">
                <a:solidFill>
                  <a:srgbClr val="00407A"/>
                </a:solidFill>
                <a:latin typeface="Arial" pitchFamily="34" charset="0"/>
                <a:ea typeface="+mn-ea"/>
                <a:cs typeface="Arial" pitchFamily="34" charset="0"/>
              </a:defRPr>
            </a:lvl5pPr>
            <a:lvl6pPr>
              <a:defRPr sz="1600"/>
            </a:lvl6pPr>
            <a:lvl7pPr>
              <a:defRPr sz="1600"/>
            </a:lvl7pPr>
            <a:lvl8pPr>
              <a:defRPr sz="1600"/>
            </a:lvl8pPr>
            <a:lvl9pPr>
              <a:defRPr sz="1600"/>
            </a:lvl9pPr>
          </a:lstStyle>
          <a:p>
            <a:pPr lvl="0"/>
            <a:r>
              <a:rPr lang="nl-NL" dirty="0" smtClean="0"/>
              <a:t>Klik en typ de tekst</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a:p>
        </p:txBody>
      </p:sp>
      <p:sp>
        <p:nvSpPr>
          <p:cNvPr id="7" name="Tijdelijke aanduiding voor datum 6"/>
          <p:cNvSpPr>
            <a:spLocks noGrp="1"/>
          </p:cNvSpPr>
          <p:nvPr>
            <p:ph type="dt" sz="half" idx="10"/>
          </p:nvPr>
        </p:nvSpPr>
        <p:spPr/>
        <p:txBody>
          <a:bodyPr/>
          <a:lstStyle/>
          <a:p>
            <a:fld id="{C4DDCD72-59EE-436D-B435-201699A5BB49}" type="datetimeFigureOut">
              <a:rPr lang="nl-BE" smtClean="0"/>
              <a:pPr/>
              <a:t>20/02/2018</a:t>
            </a:fld>
            <a:endParaRPr lang="nl-BE"/>
          </a:p>
        </p:txBody>
      </p:sp>
      <p:sp>
        <p:nvSpPr>
          <p:cNvPr id="8" name="Tijdelijke aanduiding voor voettekst 7"/>
          <p:cNvSpPr>
            <a:spLocks noGrp="1"/>
          </p:cNvSpPr>
          <p:nvPr>
            <p:ph type="ftr" sz="quarter" idx="11"/>
          </p:nvPr>
        </p:nvSpPr>
        <p:spPr/>
        <p:txBody>
          <a:bodyPr/>
          <a:lstStyle/>
          <a:p>
            <a:endParaRPr lang="nl-BE" dirty="0"/>
          </a:p>
        </p:txBody>
      </p:sp>
      <p:sp>
        <p:nvSpPr>
          <p:cNvPr id="9" name="Tijdelijke aanduiding voor dianummer 8"/>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63263964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smtClean="0"/>
              <a:t>Klik en typ de titel</a:t>
            </a:r>
            <a:endParaRPr lang="nl-BE" dirty="0"/>
          </a:p>
        </p:txBody>
      </p:sp>
      <p:sp>
        <p:nvSpPr>
          <p:cNvPr id="3" name="Tijdelijke aanduiding voor datum 2"/>
          <p:cNvSpPr>
            <a:spLocks noGrp="1"/>
          </p:cNvSpPr>
          <p:nvPr>
            <p:ph type="dt" sz="half" idx="10"/>
          </p:nvPr>
        </p:nvSpPr>
        <p:spPr/>
        <p:txBody>
          <a:bodyPr/>
          <a:lstStyle/>
          <a:p>
            <a:fld id="{C4DDCD72-59EE-436D-B435-201699A5BB49}" type="datetimeFigureOut">
              <a:rPr lang="nl-BE" smtClean="0"/>
              <a:pPr/>
              <a:t>20/02/2018</a:t>
            </a:fld>
            <a:endParaRPr lang="nl-BE"/>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26013450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C4DDCD72-59EE-436D-B435-201699A5BB49}" type="datetimeFigureOut">
              <a:rPr lang="nl-BE" smtClean="0"/>
              <a:pPr/>
              <a:t>20/02/2018</a:t>
            </a:fld>
            <a:endParaRPr lang="nl-BE"/>
          </a:p>
        </p:txBody>
      </p:sp>
      <p:sp>
        <p:nvSpPr>
          <p:cNvPr id="3" name="Tijdelijke aanduiding voor voettekst 2"/>
          <p:cNvSpPr>
            <a:spLocks noGrp="1"/>
          </p:cNvSpPr>
          <p:nvPr>
            <p:ph type="ftr" sz="quarter" idx="11"/>
          </p:nvPr>
        </p:nvSpPr>
        <p:spPr/>
        <p:txBody>
          <a:bodyPr/>
          <a:lstStyle/>
          <a:p>
            <a:endParaRPr lang="nl-BE" dirty="0"/>
          </a:p>
        </p:txBody>
      </p:sp>
      <p:sp>
        <p:nvSpPr>
          <p:cNvPr id="4" name="Tijdelijke aanduiding voor dianummer 3"/>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4181974577"/>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40000" y="540000"/>
            <a:ext cx="3008313" cy="895100"/>
          </a:xfrm>
        </p:spPr>
        <p:txBody>
          <a:bodyPr anchor="t" anchorCtr="0"/>
          <a:lstStyle>
            <a:lvl1pPr algn="l">
              <a:defRPr sz="2000" b="1"/>
            </a:lvl1pPr>
          </a:lstStyle>
          <a:p>
            <a:r>
              <a:rPr lang="nl-NL" dirty="0" smtClean="0"/>
              <a:t>Klik en typ de titel</a:t>
            </a:r>
            <a:endParaRPr lang="nl-BE" dirty="0"/>
          </a:p>
        </p:txBody>
      </p:sp>
      <p:sp>
        <p:nvSpPr>
          <p:cNvPr id="3" name="Tijdelijke aanduiding voor inhoud 2"/>
          <p:cNvSpPr>
            <a:spLocks noGrp="1"/>
          </p:cNvSpPr>
          <p:nvPr>
            <p:ph idx="1" hasCustomPrompt="1"/>
          </p:nvPr>
        </p:nvSpPr>
        <p:spPr>
          <a:xfrm>
            <a:off x="3761909" y="540000"/>
            <a:ext cx="5105139" cy="5256000"/>
          </a:xfrm>
        </p:spPr>
        <p:txBody>
          <a:bodyPr/>
          <a:lstStyle>
            <a:lvl1pPr>
              <a:defRPr sz="2400"/>
            </a:lvl1pPr>
            <a:lvl2pPr>
              <a:defRPr sz="2400"/>
            </a:lvl2pPr>
            <a:lvl3pPr>
              <a:defRPr sz="2000"/>
            </a:lvl3pPr>
            <a:lvl4pPr>
              <a:defRPr sz="1600"/>
            </a:lvl4pPr>
            <a:lvl5pPr marL="1435100" indent="-228600">
              <a:buFont typeface="Arial" pitchFamily="34" charset="0"/>
              <a:buChar char="-"/>
              <a:tabLst/>
              <a:defRPr sz="1600">
                <a:solidFill>
                  <a:srgbClr val="00407A"/>
                </a:solidFill>
              </a:defRPr>
            </a:lvl5pPr>
            <a:lvl6pPr>
              <a:defRPr sz="2000"/>
            </a:lvl6pPr>
            <a:lvl7pPr>
              <a:defRPr sz="2000"/>
            </a:lvl7pPr>
            <a:lvl8pPr>
              <a:defRPr sz="2000"/>
            </a:lvl8pPr>
            <a:lvl9pPr>
              <a:defRPr sz="2000"/>
            </a:lvl9pPr>
          </a:lstStyle>
          <a:p>
            <a:pPr lvl="0"/>
            <a:r>
              <a:rPr lang="nl-NL" dirty="0" smtClean="0"/>
              <a:t>Klik en typ de tekst</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a:p>
        </p:txBody>
      </p:sp>
      <p:sp>
        <p:nvSpPr>
          <p:cNvPr id="4" name="Tijdelijke aanduiding voor tekst 3"/>
          <p:cNvSpPr>
            <a:spLocks noGrp="1"/>
          </p:cNvSpPr>
          <p:nvPr>
            <p:ph type="body" sz="half" idx="2" hasCustomPrompt="1"/>
          </p:nvPr>
        </p:nvSpPr>
        <p:spPr>
          <a:xfrm>
            <a:off x="539552" y="1435101"/>
            <a:ext cx="3008313" cy="4356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dirty="0" smtClean="0"/>
              <a:t>Klik en typ de tekst</a:t>
            </a:r>
          </a:p>
        </p:txBody>
      </p:sp>
      <p:sp>
        <p:nvSpPr>
          <p:cNvPr id="5" name="Tijdelijke aanduiding voor datum 4"/>
          <p:cNvSpPr>
            <a:spLocks noGrp="1"/>
          </p:cNvSpPr>
          <p:nvPr>
            <p:ph type="dt" sz="half" idx="10"/>
          </p:nvPr>
        </p:nvSpPr>
        <p:spPr/>
        <p:txBody>
          <a:bodyPr/>
          <a:lstStyle/>
          <a:p>
            <a:fld id="{C4DDCD72-59EE-436D-B435-201699A5BB49}" type="datetimeFigureOut">
              <a:rPr lang="nl-BE" smtClean="0"/>
              <a:pPr/>
              <a:t>20/02/2018</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272534697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smtClean="0"/>
              <a:t>Klik en typ de titel</a:t>
            </a:r>
            <a:endParaRPr lang="nl-BE" dirty="0"/>
          </a:p>
        </p:txBody>
      </p:sp>
      <p:sp>
        <p:nvSpPr>
          <p:cNvPr id="3" name="Tijdelijke aanduiding voor datum 2"/>
          <p:cNvSpPr>
            <a:spLocks noGrp="1"/>
          </p:cNvSpPr>
          <p:nvPr>
            <p:ph type="dt" sz="half" idx="10"/>
          </p:nvPr>
        </p:nvSpPr>
        <p:spPr/>
        <p:txBody>
          <a:bodyPr/>
          <a:lstStyle/>
          <a:p>
            <a:fld id="{C4DDCD72-59EE-436D-B435-201699A5BB49}" type="datetimeFigureOut">
              <a:rPr lang="nl-BE" smtClean="0"/>
              <a:pPr/>
              <a:t>20/02/2018</a:t>
            </a:fld>
            <a:endParaRPr lang="nl-BE" dirty="0"/>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540000" y="1349999"/>
            <a:ext cx="8334000" cy="4428000"/>
          </a:xfrm>
          <a:prstGeom prst="rect">
            <a:avLst/>
          </a:prstGeom>
        </p:spPr>
        <p:txBody>
          <a:bodyPr vert="horz" lIns="0" tIns="0" rIns="0" bIns="0" rtlCol="0">
            <a:noAutofit/>
          </a:bodyPr>
          <a:lstStyle>
            <a:lvl1pPr>
              <a:defRPr/>
            </a:lvl1pPr>
          </a:lstStyle>
          <a:p>
            <a:pPr lvl="0"/>
            <a:r>
              <a:rPr lang="nl-NL" dirty="0" smtClean="0"/>
              <a:t>Klik en typ de tekst</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a:p>
        </p:txBody>
      </p:sp>
    </p:spTree>
    <p:extLst>
      <p:ext uri="{BB962C8B-B14F-4D97-AF65-F5344CB8AC3E}">
        <p14:creationId xmlns:p14="http://schemas.microsoft.com/office/powerpoint/2010/main" val="241690034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40000" y="4788000"/>
            <a:ext cx="8334000" cy="540000"/>
          </a:xfrm>
        </p:spPr>
        <p:txBody>
          <a:bodyPr anchor="t" anchorCtr="0">
            <a:noAutofit/>
          </a:bodyPr>
          <a:lstStyle>
            <a:lvl1pPr algn="l">
              <a:defRPr sz="2000" b="1"/>
            </a:lvl1pPr>
          </a:lstStyle>
          <a:p>
            <a:r>
              <a:rPr lang="nl-NL" dirty="0" smtClean="0"/>
              <a:t>Klik en typ de tekst</a:t>
            </a:r>
            <a:endParaRPr lang="nl-BE" dirty="0"/>
          </a:p>
        </p:txBody>
      </p:sp>
      <p:sp>
        <p:nvSpPr>
          <p:cNvPr id="3" name="Tijdelijke aanduiding voor afbeelding 2"/>
          <p:cNvSpPr>
            <a:spLocks noGrp="1"/>
          </p:cNvSpPr>
          <p:nvPr>
            <p:ph type="pic" idx="1"/>
          </p:nvPr>
        </p:nvSpPr>
        <p:spPr>
          <a:xfrm>
            <a:off x="540000" y="540000"/>
            <a:ext cx="83340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dirty="0"/>
          </a:p>
        </p:txBody>
      </p:sp>
      <p:sp>
        <p:nvSpPr>
          <p:cNvPr id="4" name="Tijdelijke aanduiding voor tekst 3"/>
          <p:cNvSpPr>
            <a:spLocks noGrp="1"/>
          </p:cNvSpPr>
          <p:nvPr>
            <p:ph type="body" sz="half" idx="2" hasCustomPrompt="1"/>
          </p:nvPr>
        </p:nvSpPr>
        <p:spPr>
          <a:xfrm>
            <a:off x="540000" y="5445224"/>
            <a:ext cx="8334000" cy="360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dirty="0" smtClean="0"/>
              <a:t>Klik en typ de tekst</a:t>
            </a:r>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dirty="0"/>
          </a:p>
        </p:txBody>
      </p:sp>
      <p:sp>
        <p:nvSpPr>
          <p:cNvPr id="8" name="Tijdelijke aanduiding voor voettekst 3"/>
          <p:cNvSpPr>
            <a:spLocks noGrp="1"/>
          </p:cNvSpPr>
          <p:nvPr>
            <p:ph type="ftr" sz="quarter" idx="11"/>
          </p:nvPr>
        </p:nvSpPr>
        <p:spPr>
          <a:xfrm>
            <a:off x="1566000" y="6048000"/>
            <a:ext cx="1980000" cy="288000"/>
          </a:xfrm>
        </p:spPr>
        <p:txBody>
          <a:bodyPr/>
          <a:lstStyle/>
          <a:p>
            <a:endParaRPr lang="nl-BE" dirty="0"/>
          </a:p>
        </p:txBody>
      </p:sp>
      <p:sp>
        <p:nvSpPr>
          <p:cNvPr id="9" name="Tijdelijke aanduiding voor datum 4"/>
          <p:cNvSpPr>
            <a:spLocks noGrp="1"/>
          </p:cNvSpPr>
          <p:nvPr>
            <p:ph type="dt" sz="half" idx="10"/>
          </p:nvPr>
        </p:nvSpPr>
        <p:spPr>
          <a:xfrm>
            <a:off x="540000" y="6048000"/>
            <a:ext cx="936000" cy="288000"/>
          </a:xfrm>
        </p:spPr>
        <p:txBody>
          <a:bodyPr/>
          <a:lstStyle/>
          <a:p>
            <a:fld id="{C4DDCD72-59EE-436D-B435-201699A5BB49}" type="datetimeFigureOut">
              <a:rPr lang="nl-BE" smtClean="0"/>
              <a:pPr/>
              <a:t>20/02/2018</a:t>
            </a:fld>
            <a:endParaRPr lang="nl-BE" dirty="0"/>
          </a:p>
        </p:txBody>
      </p:sp>
    </p:spTree>
    <p:extLst>
      <p:ext uri="{BB962C8B-B14F-4D97-AF65-F5344CB8AC3E}">
        <p14:creationId xmlns:p14="http://schemas.microsoft.com/office/powerpoint/2010/main" val="227348900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ekop">
    <p:spTree>
      <p:nvGrpSpPr>
        <p:cNvPr id="1" name=""/>
        <p:cNvGrpSpPr/>
        <p:nvPr/>
      </p:nvGrpSpPr>
      <p:grpSpPr>
        <a:xfrm>
          <a:off x="0" y="0"/>
          <a:ext cx="0" cy="0"/>
          <a:chOff x="0" y="0"/>
          <a:chExt cx="0" cy="0"/>
        </a:xfrm>
      </p:grpSpPr>
      <p:sp>
        <p:nvSpPr>
          <p:cNvPr id="13" name="Rechthoek 12"/>
          <p:cNvSpPr/>
          <p:nvPr userDrawn="1"/>
        </p:nvSpPr>
        <p:spPr>
          <a:xfrm>
            <a:off x="0" y="0"/>
            <a:ext cx="9144000" cy="6408000"/>
          </a:xfrm>
          <a:prstGeom prst="rect">
            <a:avLst/>
          </a:prstGeom>
          <a:gradFill flip="none" rotWithShape="1">
            <a:gsLst>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9" name="Titel 1"/>
          <p:cNvSpPr>
            <a:spLocks noGrp="1"/>
          </p:cNvSpPr>
          <p:nvPr>
            <p:ph type="ctrTitle" hasCustomPrompt="1"/>
          </p:nvPr>
        </p:nvSpPr>
        <p:spPr>
          <a:xfrm>
            <a:off x="3780000" y="2304000"/>
            <a:ext cx="5094000" cy="1800200"/>
          </a:xfrm>
        </p:spPr>
        <p:txBody>
          <a:bodyPr>
            <a:noAutofit/>
          </a:bodyPr>
          <a:lstStyle>
            <a:lvl1pPr>
              <a:defRPr sz="4000">
                <a:solidFill>
                  <a:schemeClr val="bg1"/>
                </a:solidFill>
              </a:defRPr>
            </a:lvl1pPr>
          </a:lstStyle>
          <a:p>
            <a:r>
              <a:rPr lang="nl-NL" dirty="0" smtClean="0"/>
              <a:t>Klik en typ de titel van de sectie</a:t>
            </a:r>
            <a:endParaRPr lang="nl-BE" dirty="0"/>
          </a:p>
        </p:txBody>
      </p:sp>
      <p:sp>
        <p:nvSpPr>
          <p:cNvPr id="10" name="Ondertitel 2"/>
          <p:cNvSpPr>
            <a:spLocks noGrp="1"/>
          </p:cNvSpPr>
          <p:nvPr>
            <p:ph type="subTitle" idx="1" hasCustomPrompt="1"/>
          </p:nvPr>
        </p:nvSpPr>
        <p:spPr>
          <a:xfrm>
            <a:off x="3780000" y="4419108"/>
            <a:ext cx="5094000" cy="1080000"/>
          </a:xfrm>
        </p:spPr>
        <p:txBody>
          <a:bodyPr anchor="t" anchorCtr="0"/>
          <a:lstStyle>
            <a:lvl1pPr marL="0" indent="0" algn="l">
              <a:spcBef>
                <a:spcPts val="0"/>
              </a:spcBef>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smtClean="0"/>
              <a:t>Klik en typ de subtitel van de sectie</a:t>
            </a:r>
            <a:endParaRPr lang="nl-BE" dirty="0"/>
          </a:p>
        </p:txBody>
      </p:sp>
      <p:pic>
        <p:nvPicPr>
          <p:cNvPr id="17" name="Afbeelding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2000" y="6012000"/>
            <a:ext cx="1512458" cy="540000"/>
          </a:xfrm>
          <a:prstGeom prst="rect">
            <a:avLst/>
          </a:prstGeom>
        </p:spPr>
      </p:pic>
      <p:pic>
        <p:nvPicPr>
          <p:cNvPr id="4" name="Afbeelding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204000"/>
            <a:ext cx="3300991" cy="3209551"/>
          </a:xfrm>
          <a:prstGeom prst="rect">
            <a:avLst/>
          </a:prstGeom>
        </p:spPr>
      </p:pic>
    </p:spTree>
    <p:extLst>
      <p:ext uri="{BB962C8B-B14F-4D97-AF65-F5344CB8AC3E}">
        <p14:creationId xmlns:p14="http://schemas.microsoft.com/office/powerpoint/2010/main" val="396519612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smtClean="0"/>
              <a:t>Klik en typ de titel</a:t>
            </a:r>
            <a:endParaRPr lang="nl-BE" dirty="0"/>
          </a:p>
        </p:txBody>
      </p:sp>
      <p:sp>
        <p:nvSpPr>
          <p:cNvPr id="3" name="Tijdelijke aanduiding voor inhoud 2"/>
          <p:cNvSpPr>
            <a:spLocks noGrp="1"/>
          </p:cNvSpPr>
          <p:nvPr>
            <p:ph sz="half" idx="1" hasCustomPrompt="1"/>
          </p:nvPr>
        </p:nvSpPr>
        <p:spPr>
          <a:xfrm>
            <a:off x="540000" y="1350000"/>
            <a:ext cx="4038600" cy="4428000"/>
          </a:xfrm>
        </p:spPr>
        <p:txBody>
          <a:bodyPr/>
          <a:lstStyle>
            <a:lvl1pPr>
              <a:defRPr sz="2400"/>
            </a:lvl1pPr>
            <a:lvl2pPr>
              <a:defRPr sz="2400"/>
            </a:lvl2pPr>
            <a:lvl3pPr>
              <a:defRPr sz="2000"/>
            </a:lvl3pPr>
            <a:lvl4pPr>
              <a:defRPr sz="16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smtClean="0"/>
              <a:t>Klik en typ de tekst</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a:p>
        </p:txBody>
      </p:sp>
      <p:sp>
        <p:nvSpPr>
          <p:cNvPr id="4" name="Tijdelijke aanduiding voor inhoud 3"/>
          <p:cNvSpPr>
            <a:spLocks noGrp="1"/>
          </p:cNvSpPr>
          <p:nvPr>
            <p:ph sz="half" idx="2" hasCustomPrompt="1"/>
          </p:nvPr>
        </p:nvSpPr>
        <p:spPr>
          <a:xfrm>
            <a:off x="4835400" y="1350000"/>
            <a:ext cx="4038600" cy="4428000"/>
          </a:xfrm>
        </p:spPr>
        <p:txBody>
          <a:bodyPr/>
          <a:lstStyle>
            <a:lvl1pPr>
              <a:defRPr sz="2400"/>
            </a:lvl1pPr>
            <a:lvl2pPr>
              <a:defRPr sz="2400"/>
            </a:lvl2pPr>
            <a:lvl3pPr>
              <a:defRPr sz="2000"/>
            </a:lvl3pPr>
            <a:lvl4pPr>
              <a:defRPr sz="18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smtClean="0"/>
              <a:t>Klik en typ de tekst</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a:p>
        </p:txBody>
      </p:sp>
      <p:sp>
        <p:nvSpPr>
          <p:cNvPr id="5" name="Tijdelijke aanduiding voor datum 4"/>
          <p:cNvSpPr>
            <a:spLocks noGrp="1"/>
          </p:cNvSpPr>
          <p:nvPr>
            <p:ph type="dt" sz="half" idx="10"/>
          </p:nvPr>
        </p:nvSpPr>
        <p:spPr/>
        <p:txBody>
          <a:bodyPr/>
          <a:lstStyle/>
          <a:p>
            <a:fld id="{C4DDCD72-59EE-436D-B435-201699A5BB49}" type="datetimeFigureOut">
              <a:rPr lang="nl-BE" smtClean="0"/>
              <a:pPr/>
              <a:t>20/02/2018</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419803012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smtClean="0"/>
              <a:t>Klik en typ de titel</a:t>
            </a:r>
            <a:endParaRPr lang="nl-BE" dirty="0"/>
          </a:p>
        </p:txBody>
      </p:sp>
      <p:sp>
        <p:nvSpPr>
          <p:cNvPr id="3" name="Tijdelijke aanduiding voor tekst 2"/>
          <p:cNvSpPr>
            <a:spLocks noGrp="1"/>
          </p:cNvSpPr>
          <p:nvPr>
            <p:ph type="body" idx="1" hasCustomPrompt="1"/>
          </p:nvPr>
        </p:nvSpPr>
        <p:spPr>
          <a:xfrm>
            <a:off x="540000" y="1350000"/>
            <a:ext cx="4040188" cy="639762"/>
          </a:xfrm>
        </p:spPr>
        <p:txBody>
          <a:bodyPr anchor="b"/>
          <a:lstStyle>
            <a:lvl1pPr marL="0" indent="0">
              <a:buNone/>
              <a:defRPr sz="2400" b="1">
                <a:solidFill>
                  <a:srgbClr val="00407A"/>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en typ de tekst</a:t>
            </a:r>
          </a:p>
        </p:txBody>
      </p:sp>
      <p:sp>
        <p:nvSpPr>
          <p:cNvPr id="4" name="Tijdelijke aanduiding voor inhoud 3"/>
          <p:cNvSpPr>
            <a:spLocks noGrp="1"/>
          </p:cNvSpPr>
          <p:nvPr>
            <p:ph sz="half" idx="2" hasCustomPrompt="1"/>
          </p:nvPr>
        </p:nvSpPr>
        <p:spPr>
          <a:xfrm>
            <a:off x="540000" y="1991922"/>
            <a:ext cx="4040188" cy="3798000"/>
          </a:xfrm>
        </p:spPr>
        <p:txBody>
          <a:bodyPr/>
          <a:lstStyle>
            <a:lvl1pPr>
              <a:defRPr sz="2400"/>
            </a:lvl1pPr>
            <a:lvl2pPr>
              <a:defRPr sz="2000"/>
            </a:lvl2pPr>
            <a:lvl3pPr>
              <a:defRPr sz="2000"/>
            </a:lvl3pPr>
            <a:lvl4pPr>
              <a:defRPr sz="1600"/>
            </a:lvl4pPr>
            <a:lvl5pPr marL="1435100" indent="-180000">
              <a:buFont typeface="Arial" pitchFamily="34" charset="0"/>
              <a:buChar char="-"/>
              <a:defRPr sz="1600">
                <a:solidFill>
                  <a:srgbClr val="00407A"/>
                </a:solidFill>
              </a:defRPr>
            </a:lvl5pPr>
            <a:lvl6pPr>
              <a:defRPr sz="1600"/>
            </a:lvl6pPr>
            <a:lvl7pPr>
              <a:defRPr sz="1600"/>
            </a:lvl7pPr>
            <a:lvl8pPr>
              <a:defRPr sz="1600"/>
            </a:lvl8pPr>
            <a:lvl9pPr>
              <a:defRPr sz="1600"/>
            </a:lvl9pPr>
          </a:lstStyle>
          <a:p>
            <a:pPr lvl="0"/>
            <a:r>
              <a:rPr lang="nl-NL" dirty="0" smtClean="0"/>
              <a:t>Klik en typ de tekst</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a:p>
        </p:txBody>
      </p:sp>
      <p:sp>
        <p:nvSpPr>
          <p:cNvPr id="5" name="Tijdelijke aanduiding voor tekst 4"/>
          <p:cNvSpPr>
            <a:spLocks noGrp="1"/>
          </p:cNvSpPr>
          <p:nvPr>
            <p:ph type="body" sz="quarter" idx="3" hasCustomPrompt="1"/>
          </p:nvPr>
        </p:nvSpPr>
        <p:spPr>
          <a:xfrm>
            <a:off x="4824000" y="1350000"/>
            <a:ext cx="40392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en typ de tekst</a:t>
            </a:r>
          </a:p>
        </p:txBody>
      </p:sp>
      <p:sp>
        <p:nvSpPr>
          <p:cNvPr id="6" name="Tijdelijke aanduiding voor inhoud 5"/>
          <p:cNvSpPr>
            <a:spLocks noGrp="1"/>
          </p:cNvSpPr>
          <p:nvPr>
            <p:ph sz="quarter" idx="4" hasCustomPrompt="1"/>
          </p:nvPr>
        </p:nvSpPr>
        <p:spPr>
          <a:xfrm>
            <a:off x="4824000" y="1991922"/>
            <a:ext cx="4039200" cy="3798000"/>
          </a:xfrm>
        </p:spPr>
        <p:txBody>
          <a:bodyPr/>
          <a:lstStyle>
            <a:lvl1pPr>
              <a:defRPr sz="2400"/>
            </a:lvl1pPr>
            <a:lvl2pPr>
              <a:defRPr sz="2000"/>
            </a:lvl2pPr>
            <a:lvl3pPr>
              <a:defRPr sz="2000"/>
            </a:lvl3pPr>
            <a:lvl4pPr>
              <a:defRPr sz="1600"/>
            </a:lvl4pPr>
            <a:lvl5pPr marL="1584325" indent="-285750">
              <a:buFont typeface="Arial" pitchFamily="34" charset="0"/>
              <a:buChar char="-"/>
              <a:defRPr lang="nl-BE" sz="1600" kern="1200" dirty="0">
                <a:solidFill>
                  <a:srgbClr val="00407A"/>
                </a:solidFill>
                <a:latin typeface="Arial" pitchFamily="34" charset="0"/>
                <a:ea typeface="+mn-ea"/>
                <a:cs typeface="Arial" pitchFamily="34" charset="0"/>
              </a:defRPr>
            </a:lvl5pPr>
            <a:lvl6pPr>
              <a:defRPr sz="1600"/>
            </a:lvl6pPr>
            <a:lvl7pPr>
              <a:defRPr sz="1600"/>
            </a:lvl7pPr>
            <a:lvl8pPr>
              <a:defRPr sz="1600"/>
            </a:lvl8pPr>
            <a:lvl9pPr>
              <a:defRPr sz="1600"/>
            </a:lvl9pPr>
          </a:lstStyle>
          <a:p>
            <a:pPr lvl="0"/>
            <a:r>
              <a:rPr lang="nl-NL" dirty="0" smtClean="0"/>
              <a:t>Klik en typ de tekst</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a:p>
        </p:txBody>
      </p:sp>
      <p:sp>
        <p:nvSpPr>
          <p:cNvPr id="7" name="Tijdelijke aanduiding voor datum 6"/>
          <p:cNvSpPr>
            <a:spLocks noGrp="1"/>
          </p:cNvSpPr>
          <p:nvPr>
            <p:ph type="dt" sz="half" idx="10"/>
          </p:nvPr>
        </p:nvSpPr>
        <p:spPr/>
        <p:txBody>
          <a:bodyPr/>
          <a:lstStyle/>
          <a:p>
            <a:fld id="{C4DDCD72-59EE-436D-B435-201699A5BB49}" type="datetimeFigureOut">
              <a:rPr lang="nl-BE" smtClean="0"/>
              <a:pPr/>
              <a:t>20/02/2018</a:t>
            </a:fld>
            <a:endParaRPr lang="nl-BE"/>
          </a:p>
        </p:txBody>
      </p:sp>
      <p:sp>
        <p:nvSpPr>
          <p:cNvPr id="8" name="Tijdelijke aanduiding voor voettekst 7"/>
          <p:cNvSpPr>
            <a:spLocks noGrp="1"/>
          </p:cNvSpPr>
          <p:nvPr>
            <p:ph type="ftr" sz="quarter" idx="11"/>
          </p:nvPr>
        </p:nvSpPr>
        <p:spPr/>
        <p:txBody>
          <a:bodyPr/>
          <a:lstStyle/>
          <a:p>
            <a:endParaRPr lang="nl-BE" dirty="0"/>
          </a:p>
        </p:txBody>
      </p:sp>
      <p:sp>
        <p:nvSpPr>
          <p:cNvPr id="9" name="Tijdelijke aanduiding voor dianummer 8"/>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43782090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smtClean="0"/>
              <a:t>Klik en typ de titel</a:t>
            </a:r>
            <a:endParaRPr lang="nl-BE" dirty="0"/>
          </a:p>
        </p:txBody>
      </p:sp>
      <p:sp>
        <p:nvSpPr>
          <p:cNvPr id="3" name="Tijdelijke aanduiding voor datum 2"/>
          <p:cNvSpPr>
            <a:spLocks noGrp="1"/>
          </p:cNvSpPr>
          <p:nvPr>
            <p:ph type="dt" sz="half" idx="10"/>
          </p:nvPr>
        </p:nvSpPr>
        <p:spPr/>
        <p:txBody>
          <a:bodyPr/>
          <a:lstStyle/>
          <a:p>
            <a:fld id="{C4DDCD72-59EE-436D-B435-201699A5BB49}" type="datetimeFigureOut">
              <a:rPr lang="nl-BE" smtClean="0"/>
              <a:pPr/>
              <a:t>20/02/2018</a:t>
            </a:fld>
            <a:endParaRPr lang="nl-BE"/>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416182241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C4DDCD72-59EE-436D-B435-201699A5BB49}" type="datetimeFigureOut">
              <a:rPr lang="nl-BE" smtClean="0"/>
              <a:pPr/>
              <a:t>20/02/2018</a:t>
            </a:fld>
            <a:endParaRPr lang="nl-BE"/>
          </a:p>
        </p:txBody>
      </p:sp>
      <p:sp>
        <p:nvSpPr>
          <p:cNvPr id="3" name="Tijdelijke aanduiding voor voettekst 2"/>
          <p:cNvSpPr>
            <a:spLocks noGrp="1"/>
          </p:cNvSpPr>
          <p:nvPr>
            <p:ph type="ftr" sz="quarter" idx="11"/>
          </p:nvPr>
        </p:nvSpPr>
        <p:spPr/>
        <p:txBody>
          <a:bodyPr/>
          <a:lstStyle/>
          <a:p>
            <a:endParaRPr lang="nl-BE" dirty="0"/>
          </a:p>
        </p:txBody>
      </p:sp>
      <p:sp>
        <p:nvSpPr>
          <p:cNvPr id="4" name="Tijdelijke aanduiding voor dianummer 3"/>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168905920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40000" y="540000"/>
            <a:ext cx="3008313" cy="895100"/>
          </a:xfrm>
        </p:spPr>
        <p:txBody>
          <a:bodyPr anchor="t" anchorCtr="0"/>
          <a:lstStyle>
            <a:lvl1pPr algn="l">
              <a:defRPr sz="2000" b="1"/>
            </a:lvl1pPr>
          </a:lstStyle>
          <a:p>
            <a:r>
              <a:rPr lang="nl-NL" dirty="0" smtClean="0"/>
              <a:t>Klik en typ de titel</a:t>
            </a:r>
            <a:endParaRPr lang="nl-BE" dirty="0"/>
          </a:p>
        </p:txBody>
      </p:sp>
      <p:sp>
        <p:nvSpPr>
          <p:cNvPr id="3" name="Tijdelijke aanduiding voor inhoud 2"/>
          <p:cNvSpPr>
            <a:spLocks noGrp="1"/>
          </p:cNvSpPr>
          <p:nvPr>
            <p:ph idx="1" hasCustomPrompt="1"/>
          </p:nvPr>
        </p:nvSpPr>
        <p:spPr>
          <a:xfrm>
            <a:off x="3761909" y="540000"/>
            <a:ext cx="5105139" cy="5256000"/>
          </a:xfrm>
        </p:spPr>
        <p:txBody>
          <a:bodyPr/>
          <a:lstStyle>
            <a:lvl1pPr>
              <a:defRPr sz="2400"/>
            </a:lvl1pPr>
            <a:lvl2pPr>
              <a:defRPr sz="2400"/>
            </a:lvl2pPr>
            <a:lvl3pPr>
              <a:defRPr sz="2000"/>
            </a:lvl3pPr>
            <a:lvl4pPr>
              <a:defRPr sz="1600"/>
            </a:lvl4pPr>
            <a:lvl5pPr marL="1435100" indent="-228600">
              <a:buFont typeface="Arial" pitchFamily="34" charset="0"/>
              <a:buChar char="-"/>
              <a:tabLst/>
              <a:defRPr sz="1600">
                <a:solidFill>
                  <a:srgbClr val="00407A"/>
                </a:solidFill>
              </a:defRPr>
            </a:lvl5pPr>
            <a:lvl6pPr>
              <a:defRPr sz="2000"/>
            </a:lvl6pPr>
            <a:lvl7pPr>
              <a:defRPr sz="2000"/>
            </a:lvl7pPr>
            <a:lvl8pPr>
              <a:defRPr sz="2000"/>
            </a:lvl8pPr>
            <a:lvl9pPr>
              <a:defRPr sz="2000"/>
            </a:lvl9pPr>
          </a:lstStyle>
          <a:p>
            <a:pPr lvl="0"/>
            <a:r>
              <a:rPr lang="nl-NL" dirty="0" smtClean="0"/>
              <a:t>Klik en typ de tekst</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a:p>
        </p:txBody>
      </p:sp>
      <p:sp>
        <p:nvSpPr>
          <p:cNvPr id="4" name="Tijdelijke aanduiding voor tekst 3"/>
          <p:cNvSpPr>
            <a:spLocks noGrp="1"/>
          </p:cNvSpPr>
          <p:nvPr>
            <p:ph type="body" sz="half" idx="2" hasCustomPrompt="1"/>
          </p:nvPr>
        </p:nvSpPr>
        <p:spPr>
          <a:xfrm>
            <a:off x="539552" y="1435101"/>
            <a:ext cx="3008313" cy="4356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dirty="0" smtClean="0"/>
              <a:t>Klik en typ de tekst</a:t>
            </a:r>
          </a:p>
        </p:txBody>
      </p:sp>
      <p:sp>
        <p:nvSpPr>
          <p:cNvPr id="5" name="Tijdelijke aanduiding voor datum 4"/>
          <p:cNvSpPr>
            <a:spLocks noGrp="1"/>
          </p:cNvSpPr>
          <p:nvPr>
            <p:ph type="dt" sz="half" idx="10"/>
          </p:nvPr>
        </p:nvSpPr>
        <p:spPr/>
        <p:txBody>
          <a:bodyPr/>
          <a:lstStyle/>
          <a:p>
            <a:fld id="{C4DDCD72-59EE-436D-B435-201699A5BB49}" type="datetimeFigureOut">
              <a:rPr lang="nl-BE" smtClean="0"/>
              <a:pPr/>
              <a:t>20/02/2018</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220635283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40000" y="4788000"/>
            <a:ext cx="8334000" cy="540000"/>
          </a:xfrm>
        </p:spPr>
        <p:txBody>
          <a:bodyPr anchor="t" anchorCtr="0">
            <a:noAutofit/>
          </a:bodyPr>
          <a:lstStyle>
            <a:lvl1pPr algn="l">
              <a:defRPr sz="2000" b="1"/>
            </a:lvl1pPr>
          </a:lstStyle>
          <a:p>
            <a:r>
              <a:rPr lang="nl-NL" dirty="0" smtClean="0"/>
              <a:t>Klik en typ de tekst</a:t>
            </a:r>
            <a:endParaRPr lang="nl-BE" dirty="0"/>
          </a:p>
        </p:txBody>
      </p:sp>
      <p:sp>
        <p:nvSpPr>
          <p:cNvPr id="3" name="Tijdelijke aanduiding voor afbeelding 2"/>
          <p:cNvSpPr>
            <a:spLocks noGrp="1"/>
          </p:cNvSpPr>
          <p:nvPr>
            <p:ph type="pic" idx="1"/>
          </p:nvPr>
        </p:nvSpPr>
        <p:spPr>
          <a:xfrm>
            <a:off x="540000" y="540000"/>
            <a:ext cx="83340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smtClean="0"/>
              <a:t>Klik op het pictogram als u een afbeelding wilt toevoegen</a:t>
            </a:r>
            <a:endParaRPr lang="nl-BE" dirty="0"/>
          </a:p>
        </p:txBody>
      </p:sp>
      <p:sp>
        <p:nvSpPr>
          <p:cNvPr id="4" name="Tijdelijke aanduiding voor tekst 3"/>
          <p:cNvSpPr>
            <a:spLocks noGrp="1"/>
          </p:cNvSpPr>
          <p:nvPr>
            <p:ph type="body" sz="half" idx="2" hasCustomPrompt="1"/>
          </p:nvPr>
        </p:nvSpPr>
        <p:spPr>
          <a:xfrm>
            <a:off x="540000" y="5445224"/>
            <a:ext cx="8334000" cy="360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dirty="0" smtClean="0"/>
              <a:t>Klik en typ de tekst</a:t>
            </a:r>
          </a:p>
        </p:txBody>
      </p:sp>
      <p:sp>
        <p:nvSpPr>
          <p:cNvPr id="5" name="Tijdelijke aanduiding voor datum 4"/>
          <p:cNvSpPr>
            <a:spLocks noGrp="1"/>
          </p:cNvSpPr>
          <p:nvPr>
            <p:ph type="dt" sz="half" idx="10"/>
          </p:nvPr>
        </p:nvSpPr>
        <p:spPr>
          <a:xfrm>
            <a:off x="540000" y="6048000"/>
            <a:ext cx="936000" cy="288000"/>
          </a:xfrm>
        </p:spPr>
        <p:txBody>
          <a:bodyPr/>
          <a:lstStyle/>
          <a:p>
            <a:fld id="{C4DDCD72-59EE-436D-B435-201699A5BB49}" type="datetimeFigureOut">
              <a:rPr lang="nl-BE" smtClean="0"/>
              <a:pPr/>
              <a:t>20/02/2018</a:t>
            </a:fld>
            <a:endParaRPr lang="nl-BE" dirty="0"/>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dirty="0"/>
          </a:p>
        </p:txBody>
      </p:sp>
      <p:sp>
        <p:nvSpPr>
          <p:cNvPr id="8" name="Tijdelijke aanduiding voor voettekst 3"/>
          <p:cNvSpPr>
            <a:spLocks noGrp="1"/>
          </p:cNvSpPr>
          <p:nvPr>
            <p:ph type="ftr" sz="quarter" idx="11"/>
          </p:nvPr>
        </p:nvSpPr>
        <p:spPr>
          <a:xfrm>
            <a:off x="1566000" y="6048000"/>
            <a:ext cx="1980000" cy="288000"/>
          </a:xfrm>
        </p:spPr>
        <p:txBody>
          <a:bodyPr/>
          <a:lstStyle/>
          <a:p>
            <a:endParaRPr lang="nl-BE" dirty="0"/>
          </a:p>
        </p:txBody>
      </p:sp>
    </p:spTree>
    <p:extLst>
      <p:ext uri="{BB962C8B-B14F-4D97-AF65-F5344CB8AC3E}">
        <p14:creationId xmlns:p14="http://schemas.microsoft.com/office/powerpoint/2010/main" val="402426328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image" Target="../media/image6.png"/><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540000" y="180000"/>
            <a:ext cx="8334000" cy="900000"/>
          </a:xfrm>
          <a:prstGeom prst="rect">
            <a:avLst/>
          </a:prstGeom>
        </p:spPr>
        <p:txBody>
          <a:bodyPr vert="horz" lIns="0" tIns="0" rIns="0" bIns="0" rtlCol="0" anchor="b" anchorCtr="0">
            <a:normAutofit/>
          </a:bodyPr>
          <a:lstStyle/>
          <a:p>
            <a:r>
              <a:rPr lang="nl-NL" dirty="0" smtClean="0"/>
              <a:t>Klik en typ de titel</a:t>
            </a:r>
            <a:endParaRPr lang="nl-BE" dirty="0"/>
          </a:p>
        </p:txBody>
      </p:sp>
      <p:sp>
        <p:nvSpPr>
          <p:cNvPr id="3" name="Tijdelijke aanduiding voor tekst 2"/>
          <p:cNvSpPr>
            <a:spLocks noGrp="1"/>
          </p:cNvSpPr>
          <p:nvPr>
            <p:ph type="body" idx="1"/>
          </p:nvPr>
        </p:nvSpPr>
        <p:spPr>
          <a:xfrm>
            <a:off x="540000" y="1349999"/>
            <a:ext cx="8334000" cy="4428000"/>
          </a:xfrm>
          <a:prstGeom prst="rect">
            <a:avLst/>
          </a:prstGeom>
        </p:spPr>
        <p:txBody>
          <a:bodyPr vert="horz" lIns="0" tIns="0" rIns="0" bIns="0" rtlCol="0">
            <a:noAutofit/>
          </a:bodyPr>
          <a:lstStyle/>
          <a:p>
            <a:pPr lvl="0"/>
            <a:r>
              <a:rPr lang="nl-NL" dirty="0" smtClean="0"/>
              <a:t>Klik en typ de tekst</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a:p>
        </p:txBody>
      </p:sp>
      <p:sp>
        <p:nvSpPr>
          <p:cNvPr id="4" name="Tijdelijke aanduiding voor datum 3"/>
          <p:cNvSpPr>
            <a:spLocks noGrp="1"/>
          </p:cNvSpPr>
          <p:nvPr>
            <p:ph type="dt" sz="half" idx="2"/>
          </p:nvPr>
        </p:nvSpPr>
        <p:spPr>
          <a:xfrm>
            <a:off x="539552" y="6048000"/>
            <a:ext cx="936000" cy="288000"/>
          </a:xfrm>
          <a:prstGeom prst="rect">
            <a:avLst/>
          </a:prstGeom>
        </p:spPr>
        <p:txBody>
          <a:bodyPr vert="horz" lIns="0" tIns="0" rIns="0" bIns="0" rtlCol="0" anchor="t" anchorCtr="0"/>
          <a:lstStyle>
            <a:lvl1pPr algn="l">
              <a:defRPr sz="1000">
                <a:solidFill>
                  <a:srgbClr val="00407A"/>
                </a:solidFill>
                <a:latin typeface="Arial" pitchFamily="34" charset="0"/>
                <a:cs typeface="Arial" pitchFamily="34" charset="0"/>
              </a:defRPr>
            </a:lvl1pPr>
          </a:lstStyle>
          <a:p>
            <a:fld id="{C4DDCD72-59EE-436D-B435-201699A5BB49}" type="datetimeFigureOut">
              <a:rPr lang="nl-BE" smtClean="0"/>
              <a:pPr/>
              <a:t>20/02/2018</a:t>
            </a:fld>
            <a:endParaRPr lang="nl-BE" dirty="0"/>
          </a:p>
        </p:txBody>
      </p:sp>
      <p:sp>
        <p:nvSpPr>
          <p:cNvPr id="5" name="Tijdelijke aanduiding voor voettekst 4"/>
          <p:cNvSpPr>
            <a:spLocks noGrp="1"/>
          </p:cNvSpPr>
          <p:nvPr>
            <p:ph type="ftr" sz="quarter" idx="3"/>
          </p:nvPr>
        </p:nvSpPr>
        <p:spPr>
          <a:xfrm>
            <a:off x="1566000" y="6048000"/>
            <a:ext cx="1980000" cy="288000"/>
          </a:xfrm>
          <a:prstGeom prst="rect">
            <a:avLst/>
          </a:prstGeom>
        </p:spPr>
        <p:txBody>
          <a:bodyPr vert="horz" lIns="0" tIns="0" rIns="0" bIns="0" rtlCol="0" anchor="t" anchorCtr="0"/>
          <a:lstStyle>
            <a:lvl1pPr algn="ctr">
              <a:defRPr sz="1000">
                <a:solidFill>
                  <a:srgbClr val="00407A"/>
                </a:solidFill>
                <a:latin typeface="Arial" pitchFamily="34" charset="0"/>
                <a:cs typeface="Arial" pitchFamily="34" charset="0"/>
              </a:defRPr>
            </a:lvl1pPr>
          </a:lstStyle>
          <a:p>
            <a:endParaRPr lang="nl-BE" dirty="0"/>
          </a:p>
        </p:txBody>
      </p:sp>
      <p:sp>
        <p:nvSpPr>
          <p:cNvPr id="6" name="Tijdelijke aanduiding voor dianummer 5"/>
          <p:cNvSpPr>
            <a:spLocks noGrp="1"/>
          </p:cNvSpPr>
          <p:nvPr>
            <p:ph type="sldNum" sz="quarter" idx="4"/>
          </p:nvPr>
        </p:nvSpPr>
        <p:spPr>
          <a:xfrm>
            <a:off x="3636000" y="6048000"/>
            <a:ext cx="936000" cy="288000"/>
          </a:xfrm>
          <a:prstGeom prst="rect">
            <a:avLst/>
          </a:prstGeom>
        </p:spPr>
        <p:txBody>
          <a:bodyPr vert="horz" lIns="0" tIns="0" rIns="0" bIns="0" rtlCol="0" anchor="t" anchorCtr="0"/>
          <a:lstStyle>
            <a:lvl1pPr algn="r">
              <a:defRPr sz="1000">
                <a:solidFill>
                  <a:srgbClr val="00407A"/>
                </a:solidFill>
                <a:latin typeface="Arial" pitchFamily="34" charset="0"/>
                <a:cs typeface="Arial" pitchFamily="34" charset="0"/>
              </a:defRPr>
            </a:lvl1pPr>
          </a:lstStyle>
          <a:p>
            <a:fld id="{F35D8031-C8E5-48F8-A3B6-81643B27A3AF}" type="slidenum">
              <a:rPr lang="nl-BE" smtClean="0"/>
              <a:pPr/>
              <a:t>‹#›</a:t>
            </a:fld>
            <a:endParaRPr lang="nl-BE" dirty="0"/>
          </a:p>
        </p:txBody>
      </p:sp>
      <p:sp>
        <p:nvSpPr>
          <p:cNvPr id="7" name="Rechthoek 6"/>
          <p:cNvSpPr/>
          <p:nvPr/>
        </p:nvSpPr>
        <p:spPr>
          <a:xfrm>
            <a:off x="0" y="6408000"/>
            <a:ext cx="9144000" cy="486000"/>
          </a:xfrm>
          <a:prstGeom prst="rect">
            <a:avLst/>
          </a:prstGeom>
          <a:gradFill flip="none" rotWithShape="1">
            <a:gsLst>
              <a:gs pos="100000">
                <a:srgbClr val="116E8A"/>
              </a:gs>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362000" y="6012000"/>
            <a:ext cx="1512458" cy="540000"/>
          </a:xfrm>
          <a:prstGeom prst="rect">
            <a:avLst/>
          </a:prstGeom>
        </p:spPr>
      </p:pic>
    </p:spTree>
    <p:extLst>
      <p:ext uri="{BB962C8B-B14F-4D97-AF65-F5344CB8AC3E}">
        <p14:creationId xmlns:p14="http://schemas.microsoft.com/office/powerpoint/2010/main" val="606215082"/>
      </p:ext>
    </p:extLst>
  </p:cSld>
  <p:clrMap bg1="lt1" tx1="dk1" bg2="lt2" tx2="dk2" accent1="accent1" accent2="accent2" accent3="accent3" accent4="accent4" accent5="accent5" accent6="accent6" hlink="hlink" folHlink="folHlink"/>
  <p:sldLayoutIdLst>
    <p:sldLayoutId id="2147483688" r:id="rId1"/>
    <p:sldLayoutId id="2147483709" r:id="rId2"/>
    <p:sldLayoutId id="2147483698" r:id="rId3"/>
    <p:sldLayoutId id="2147483692" r:id="rId4"/>
    <p:sldLayoutId id="2147483693" r:id="rId5"/>
    <p:sldLayoutId id="2147483694" r:id="rId6"/>
    <p:sldLayoutId id="2147483695" r:id="rId7"/>
    <p:sldLayoutId id="2147483696" r:id="rId8"/>
    <p:sldLayoutId id="2147483697" r:id="rId9"/>
    <p:sldLayoutId id="2147483720" r:id="rId10"/>
    <p:sldLayoutId id="2147483721" r:id="rId11"/>
  </p:sldLayoutIdLst>
  <p:timing>
    <p:tnLst>
      <p:par>
        <p:cTn id="1" dur="indefinite" restart="never" nodeType="tmRoot"/>
      </p:par>
    </p:tnLst>
  </p:timing>
  <p:txStyles>
    <p:title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p:titleStyle>
    <p:body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Afbeelding 9"/>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0" y="3744000"/>
            <a:ext cx="3240000" cy="2668236"/>
          </a:xfrm>
          <a:prstGeom prst="rect">
            <a:avLst/>
          </a:prstGeom>
        </p:spPr>
      </p:pic>
      <p:sp>
        <p:nvSpPr>
          <p:cNvPr id="2" name="Tijdelijke aanduiding voor titel 1"/>
          <p:cNvSpPr>
            <a:spLocks noGrp="1"/>
          </p:cNvSpPr>
          <p:nvPr>
            <p:ph type="title"/>
          </p:nvPr>
        </p:nvSpPr>
        <p:spPr>
          <a:xfrm>
            <a:off x="540000" y="180000"/>
            <a:ext cx="8334000" cy="900000"/>
          </a:xfrm>
          <a:prstGeom prst="rect">
            <a:avLst/>
          </a:prstGeom>
        </p:spPr>
        <p:txBody>
          <a:bodyPr vert="horz" lIns="0" tIns="0" rIns="0" bIns="0" rtlCol="0" anchor="b" anchorCtr="0">
            <a:normAutofit/>
          </a:bodyPr>
          <a:lstStyle/>
          <a:p>
            <a:r>
              <a:rPr lang="nl-NL" dirty="0" smtClean="0"/>
              <a:t>Klik en typ de titel</a:t>
            </a:r>
            <a:endParaRPr lang="nl-BE" dirty="0"/>
          </a:p>
        </p:txBody>
      </p:sp>
      <p:sp>
        <p:nvSpPr>
          <p:cNvPr id="3" name="Tijdelijke aanduiding voor tekst 2"/>
          <p:cNvSpPr>
            <a:spLocks noGrp="1"/>
          </p:cNvSpPr>
          <p:nvPr>
            <p:ph type="body" idx="1"/>
          </p:nvPr>
        </p:nvSpPr>
        <p:spPr>
          <a:xfrm>
            <a:off x="540000" y="1349999"/>
            <a:ext cx="8334000" cy="4428000"/>
          </a:xfrm>
          <a:prstGeom prst="rect">
            <a:avLst/>
          </a:prstGeom>
        </p:spPr>
        <p:txBody>
          <a:bodyPr vert="horz" lIns="0" tIns="0" rIns="0" bIns="0" rtlCol="0">
            <a:noAutofit/>
          </a:bodyPr>
          <a:lstStyle/>
          <a:p>
            <a:pPr lvl="0"/>
            <a:r>
              <a:rPr lang="nl-NL" dirty="0" smtClean="0"/>
              <a:t>Klik en typ de tekst</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a:p>
        </p:txBody>
      </p:sp>
      <p:sp>
        <p:nvSpPr>
          <p:cNvPr id="4" name="Tijdelijke aanduiding voor datum 3"/>
          <p:cNvSpPr>
            <a:spLocks noGrp="1"/>
          </p:cNvSpPr>
          <p:nvPr>
            <p:ph type="dt" sz="half" idx="2"/>
          </p:nvPr>
        </p:nvSpPr>
        <p:spPr>
          <a:xfrm>
            <a:off x="539552" y="6048000"/>
            <a:ext cx="936000" cy="288000"/>
          </a:xfrm>
          <a:prstGeom prst="rect">
            <a:avLst/>
          </a:prstGeom>
        </p:spPr>
        <p:txBody>
          <a:bodyPr vert="horz" lIns="0" tIns="0" rIns="0" bIns="0" rtlCol="0" anchor="t" anchorCtr="0"/>
          <a:lstStyle>
            <a:lvl1pPr algn="l">
              <a:defRPr sz="1000">
                <a:solidFill>
                  <a:srgbClr val="00407A"/>
                </a:solidFill>
                <a:latin typeface="Arial" pitchFamily="34" charset="0"/>
                <a:cs typeface="Arial" pitchFamily="34" charset="0"/>
              </a:defRPr>
            </a:lvl1pPr>
          </a:lstStyle>
          <a:p>
            <a:fld id="{C4DDCD72-59EE-436D-B435-201699A5BB49}" type="datetimeFigureOut">
              <a:rPr lang="nl-BE" smtClean="0"/>
              <a:pPr/>
              <a:t>20/02/2018</a:t>
            </a:fld>
            <a:endParaRPr lang="nl-BE" dirty="0"/>
          </a:p>
        </p:txBody>
      </p:sp>
      <p:sp>
        <p:nvSpPr>
          <p:cNvPr id="5" name="Tijdelijke aanduiding voor voettekst 4"/>
          <p:cNvSpPr>
            <a:spLocks noGrp="1"/>
          </p:cNvSpPr>
          <p:nvPr>
            <p:ph type="ftr" sz="quarter" idx="3"/>
          </p:nvPr>
        </p:nvSpPr>
        <p:spPr>
          <a:xfrm>
            <a:off x="1566000" y="6048000"/>
            <a:ext cx="1980000" cy="288000"/>
          </a:xfrm>
          <a:prstGeom prst="rect">
            <a:avLst/>
          </a:prstGeom>
        </p:spPr>
        <p:txBody>
          <a:bodyPr vert="horz" lIns="0" tIns="0" rIns="0" bIns="0" rtlCol="0" anchor="t" anchorCtr="0"/>
          <a:lstStyle>
            <a:lvl1pPr algn="ctr">
              <a:defRPr sz="1000">
                <a:solidFill>
                  <a:srgbClr val="00407A"/>
                </a:solidFill>
                <a:latin typeface="Arial" pitchFamily="34" charset="0"/>
                <a:cs typeface="Arial" pitchFamily="34" charset="0"/>
              </a:defRPr>
            </a:lvl1pPr>
          </a:lstStyle>
          <a:p>
            <a:endParaRPr lang="nl-BE" dirty="0"/>
          </a:p>
        </p:txBody>
      </p:sp>
      <p:sp>
        <p:nvSpPr>
          <p:cNvPr id="6" name="Tijdelijke aanduiding voor dianummer 5"/>
          <p:cNvSpPr>
            <a:spLocks noGrp="1"/>
          </p:cNvSpPr>
          <p:nvPr>
            <p:ph type="sldNum" sz="quarter" idx="4"/>
          </p:nvPr>
        </p:nvSpPr>
        <p:spPr>
          <a:xfrm>
            <a:off x="3636000" y="6048000"/>
            <a:ext cx="936000" cy="288000"/>
          </a:xfrm>
          <a:prstGeom prst="rect">
            <a:avLst/>
          </a:prstGeom>
        </p:spPr>
        <p:txBody>
          <a:bodyPr vert="horz" lIns="0" tIns="0" rIns="0" bIns="0" rtlCol="0" anchor="t" anchorCtr="0"/>
          <a:lstStyle>
            <a:lvl1pPr algn="r">
              <a:defRPr sz="1000">
                <a:solidFill>
                  <a:srgbClr val="00407A"/>
                </a:solidFill>
                <a:latin typeface="Arial" pitchFamily="34" charset="0"/>
                <a:cs typeface="Arial" pitchFamily="34" charset="0"/>
              </a:defRPr>
            </a:lvl1pPr>
          </a:lstStyle>
          <a:p>
            <a:fld id="{F35D8031-C8E5-48F8-A3B6-81643B27A3AF}" type="slidenum">
              <a:rPr lang="nl-BE" smtClean="0"/>
              <a:pPr/>
              <a:t>‹#›</a:t>
            </a:fld>
            <a:endParaRPr lang="nl-BE" dirty="0"/>
          </a:p>
        </p:txBody>
      </p:sp>
      <p:sp>
        <p:nvSpPr>
          <p:cNvPr id="7" name="Rechthoek 6"/>
          <p:cNvSpPr/>
          <p:nvPr/>
        </p:nvSpPr>
        <p:spPr>
          <a:xfrm>
            <a:off x="0" y="6408000"/>
            <a:ext cx="9144000" cy="486000"/>
          </a:xfrm>
          <a:prstGeom prst="rect">
            <a:avLst/>
          </a:prstGeom>
          <a:gradFill flip="none" rotWithShape="1">
            <a:gsLst>
              <a:gs pos="100000">
                <a:srgbClr val="116E8A"/>
              </a:gs>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62000" y="6012000"/>
            <a:ext cx="1512458" cy="540000"/>
          </a:xfrm>
          <a:prstGeom prst="rect">
            <a:avLst/>
          </a:prstGeom>
        </p:spPr>
      </p:pic>
    </p:spTree>
    <p:extLst>
      <p:ext uri="{BB962C8B-B14F-4D97-AF65-F5344CB8AC3E}">
        <p14:creationId xmlns:p14="http://schemas.microsoft.com/office/powerpoint/2010/main" val="3208455040"/>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Lst>
  <p:timing>
    <p:tnLst>
      <p:par>
        <p:cTn id="1" dur="indefinite" restart="never" nodeType="tmRoot"/>
      </p:par>
    </p:tnLst>
  </p:timing>
  <p:txStyles>
    <p:title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p:titleStyle>
    <p:body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hyperlink" Target="https://www.mech.kuleuven.be/en/tme/research/thermal_systems/research_projects" TargetMode="External"/><Relationship Id="rId2" Type="http://schemas.openxmlformats.org/officeDocument/2006/relationships/hyperlink" Target="https://www.mech.kuleuven.be/en/tme/research/thermal_systems/multimedia" TargetMode="External"/><Relationship Id="rId1" Type="http://schemas.openxmlformats.org/officeDocument/2006/relationships/slideLayout" Target="../slideLayouts/slideLayout10.xml"/><Relationship Id="rId5" Type="http://schemas.openxmlformats.org/officeDocument/2006/relationships/image" Target="../media/image43.jpeg"/><Relationship Id="rId4" Type="http://schemas.openxmlformats.org/officeDocument/2006/relationships/hyperlink" Target="https://lirias.kuleuven.be/cv?u=U0009689"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image" Target="../media/image16.png"/><Relationship Id="rId1" Type="http://schemas.openxmlformats.org/officeDocument/2006/relationships/slideLayout" Target="../slideLayouts/slideLayout11.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4.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39.emf"/></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emf"/><Relationship Id="rId1" Type="http://schemas.openxmlformats.org/officeDocument/2006/relationships/slideLayout" Target="../slideLayouts/slideLayout10.xml"/><Relationship Id="rId4" Type="http://schemas.openxmlformats.org/officeDocument/2006/relationships/image" Target="../media/image42.jpe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1.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3060288" y="1772816"/>
            <a:ext cx="5904200" cy="1800000"/>
          </a:xfrm>
        </p:spPr>
        <p:txBody>
          <a:bodyPr/>
          <a:lstStyle/>
          <a:p>
            <a:r>
              <a:rPr lang="nl-BE" dirty="0" smtClean="0"/>
              <a:t>WP1.2</a:t>
            </a:r>
            <a:endParaRPr lang="nl-BE" dirty="0"/>
          </a:p>
        </p:txBody>
      </p:sp>
      <p:sp>
        <p:nvSpPr>
          <p:cNvPr id="3" name="Ondertitel 2"/>
          <p:cNvSpPr>
            <a:spLocks noGrp="1"/>
          </p:cNvSpPr>
          <p:nvPr>
            <p:ph type="subTitle" idx="1"/>
          </p:nvPr>
        </p:nvSpPr>
        <p:spPr>
          <a:xfrm>
            <a:off x="3060288" y="4005064"/>
            <a:ext cx="6083712" cy="2520280"/>
          </a:xfrm>
        </p:spPr>
        <p:txBody>
          <a:bodyPr/>
          <a:lstStyle/>
          <a:p>
            <a:r>
              <a:rPr lang="nl-BE" sz="3200" dirty="0" smtClean="0"/>
              <a:t>BS 1-1 Presentation Teams</a:t>
            </a:r>
            <a:endParaRPr lang="nl-BE" sz="3200" dirty="0"/>
          </a:p>
          <a:p>
            <a:endParaRPr lang="nl-BE" sz="2000" dirty="0" smtClean="0"/>
          </a:p>
          <a:p>
            <a:r>
              <a:rPr lang="nl-BE" sz="2800" dirty="0" smtClean="0"/>
              <a:t>KU Leuven</a:t>
            </a:r>
            <a:r>
              <a:rPr lang="nl-BE" sz="2000" dirty="0" smtClean="0"/>
              <a:t> </a:t>
            </a:r>
            <a:r>
              <a:rPr lang="nl-BE" sz="2800" dirty="0"/>
              <a:t>– The </a:t>
            </a:r>
            <a:r>
              <a:rPr lang="nl-BE" sz="2800" dirty="0" err="1"/>
              <a:t>SySi</a:t>
            </a:r>
            <a:endParaRPr lang="nl-BE" sz="2800" dirty="0"/>
          </a:p>
          <a:p>
            <a:r>
              <a:rPr lang="nl-BE" sz="2000" dirty="0" smtClean="0"/>
              <a:t>Lieve Helsen et al.</a:t>
            </a:r>
            <a:endParaRPr lang="nl-BE" sz="2000" dirty="0"/>
          </a:p>
          <a:p>
            <a:endParaRPr lang="nl-BE" sz="1400" dirty="0" smtClean="0"/>
          </a:p>
          <a:p>
            <a:r>
              <a:rPr lang="nl-BE" sz="2000" dirty="0" smtClean="0"/>
              <a:t>Expert Meeting Berlin</a:t>
            </a:r>
          </a:p>
          <a:p>
            <a:r>
              <a:rPr lang="nl-BE" sz="2000" dirty="0" err="1" smtClean="0"/>
              <a:t>February</a:t>
            </a:r>
            <a:r>
              <a:rPr lang="nl-BE" sz="2000" dirty="0" smtClean="0"/>
              <a:t> 27-28, 2018</a:t>
            </a:r>
            <a:endParaRPr lang="nl-BE" sz="2000" dirty="0"/>
          </a:p>
          <a:p>
            <a:endParaRPr lang="nl-BE" sz="1400" dirty="0"/>
          </a:p>
          <a:p>
            <a:endParaRPr lang="nl-BE" sz="1400" dirty="0" smtClean="0"/>
          </a:p>
        </p:txBody>
      </p:sp>
      <p:pic>
        <p:nvPicPr>
          <p:cNvPr id="5" name="Picture 9" descr="Energyvillelogo.gif"/>
          <p:cNvPicPr>
            <a:picLocks noChangeAspect="1"/>
          </p:cNvPicPr>
          <p:nvPr/>
        </p:nvPicPr>
        <p:blipFill>
          <a:blip r:embed="rId2"/>
          <a:srcRect/>
          <a:stretch>
            <a:fillRect/>
          </a:stretch>
        </p:blipFill>
        <p:spPr bwMode="auto">
          <a:xfrm>
            <a:off x="2499759" y="357692"/>
            <a:ext cx="1568185" cy="726010"/>
          </a:xfrm>
          <a:prstGeom prst="rect">
            <a:avLst/>
          </a:prstGeom>
          <a:solidFill>
            <a:schemeClr val="bg1"/>
          </a:solidFill>
          <a:ln w="9525">
            <a:noFill/>
            <a:miter lim="800000"/>
            <a:headEnd/>
            <a:tailEnd/>
          </a:ln>
        </p:spPr>
      </p:pic>
      <p:pic>
        <p:nvPicPr>
          <p:cNvPr id="7" name="Picture 5" descr="image0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3658" y="357693"/>
            <a:ext cx="2759864" cy="982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Image result for ibpsa project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60288" y="2328408"/>
            <a:ext cx="2880320" cy="431949"/>
          </a:xfrm>
          <a:prstGeom prst="rect">
            <a:avLst/>
          </a:prstGeom>
          <a:solidFill>
            <a:schemeClr val="bg1"/>
          </a:solidFill>
          <a:ln>
            <a:solidFill>
              <a:schemeClr val="bg1"/>
            </a:solidFill>
          </a:ln>
          <a:extLst/>
        </p:spPr>
      </p:pic>
    </p:spTree>
    <p:extLst>
      <p:ext uri="{BB962C8B-B14F-4D97-AF65-F5344CB8AC3E}">
        <p14:creationId xmlns:p14="http://schemas.microsoft.com/office/powerpoint/2010/main" val="21694107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611559" y="1340768"/>
            <a:ext cx="7992889" cy="5094287"/>
          </a:xfrm>
        </p:spPr>
        <p:txBody>
          <a:bodyPr/>
          <a:lstStyle/>
          <a:p>
            <a:pPr marL="0" indent="0">
              <a:buNone/>
            </a:pPr>
            <a:r>
              <a:rPr lang="en-US" dirty="0"/>
              <a:t>Team </a:t>
            </a:r>
            <a:r>
              <a:rPr lang="en-US" dirty="0" smtClean="0"/>
              <a:t>website</a:t>
            </a:r>
          </a:p>
          <a:p>
            <a:pPr marL="0" indent="0">
              <a:buNone/>
            </a:pPr>
            <a:r>
              <a:rPr lang="en-US" sz="2000" dirty="0" smtClean="0">
                <a:hlinkClick r:id="rId2"/>
              </a:rPr>
              <a:t>https</a:t>
            </a:r>
            <a:r>
              <a:rPr lang="en-US" sz="2000" dirty="0">
                <a:hlinkClick r:id="rId2"/>
              </a:rPr>
              <a:t>://www.mech.kuleuven.be/en/tme/research/thermal_systems</a:t>
            </a:r>
            <a:r>
              <a:rPr lang="en-US" sz="2000" dirty="0" smtClean="0">
                <a:hlinkClick r:id="rId2"/>
              </a:rPr>
              <a:t>/</a:t>
            </a:r>
            <a:endParaRPr lang="en-US" sz="2000" b="1" dirty="0" smtClean="0"/>
          </a:p>
          <a:p>
            <a:pPr marL="0" indent="0">
              <a:buNone/>
            </a:pPr>
            <a:endParaRPr lang="en-US" b="1" dirty="0"/>
          </a:p>
          <a:p>
            <a:pPr marL="0" indent="0">
              <a:buNone/>
            </a:pPr>
            <a:r>
              <a:rPr lang="en-US" dirty="0" smtClean="0"/>
              <a:t>Projects:</a:t>
            </a:r>
          </a:p>
          <a:p>
            <a:pPr marL="0" indent="0">
              <a:buNone/>
            </a:pPr>
            <a:r>
              <a:rPr lang="en-US" sz="2000" dirty="0">
                <a:hlinkClick r:id="rId3"/>
              </a:rPr>
              <a:t>https://</a:t>
            </a:r>
            <a:r>
              <a:rPr lang="en-US" sz="2000" dirty="0" smtClean="0">
                <a:hlinkClick r:id="rId3"/>
              </a:rPr>
              <a:t>www.mech.kuleuven.be/en/tme/research/thermal_systems/research_projects</a:t>
            </a:r>
            <a:endParaRPr lang="en-US" sz="2000" dirty="0" smtClean="0"/>
          </a:p>
          <a:p>
            <a:pPr marL="0" indent="0">
              <a:buNone/>
            </a:pPr>
            <a:endParaRPr lang="en-US" dirty="0"/>
          </a:p>
          <a:p>
            <a:pPr marL="0" indent="0">
              <a:buNone/>
            </a:pPr>
            <a:r>
              <a:rPr lang="en-US" dirty="0" smtClean="0"/>
              <a:t>Publications:</a:t>
            </a:r>
          </a:p>
          <a:p>
            <a:pPr marL="0" indent="0">
              <a:buNone/>
            </a:pPr>
            <a:r>
              <a:rPr lang="en-US" sz="2000" dirty="0">
                <a:hlinkClick r:id="rId4"/>
              </a:rPr>
              <a:t>https://</a:t>
            </a:r>
            <a:r>
              <a:rPr lang="en-US" sz="2000" dirty="0">
                <a:hlinkClick r:id="rId4"/>
              </a:rPr>
              <a:t>lirias.kuleuven.be/cv?u=U0009689</a:t>
            </a:r>
            <a:endParaRPr lang="en-US" sz="2000" dirty="0"/>
          </a:p>
          <a:p>
            <a:pPr marL="0" indent="0">
              <a:buNone/>
            </a:pPr>
            <a:endParaRPr lang="en-US" dirty="0" smtClean="0"/>
          </a:p>
          <a:p>
            <a:pPr marL="0" indent="0" algn="ctr">
              <a:buNone/>
            </a:pPr>
            <a:endParaRPr lang="en-US" sz="1400" dirty="0" smtClean="0"/>
          </a:p>
          <a:p>
            <a:pPr marL="0" indent="0" algn="r">
              <a:buNone/>
            </a:pPr>
            <a:endParaRPr lang="en-US" sz="2400" dirty="0" smtClean="0">
              <a:sym typeface="Wingdings" panose="05000000000000000000" pitchFamily="2" charset="2"/>
            </a:endParaRPr>
          </a:p>
        </p:txBody>
      </p:sp>
      <p:sp>
        <p:nvSpPr>
          <p:cNvPr id="8" name="Title 1"/>
          <p:cNvSpPr txBox="1">
            <a:spLocks/>
          </p:cNvSpPr>
          <p:nvPr/>
        </p:nvSpPr>
        <p:spPr bwMode="auto">
          <a:xfrm>
            <a:off x="457200" y="274648"/>
            <a:ext cx="8229600" cy="768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defTabSz="457200" rtl="0" eaLnBrk="1" fontAlgn="base" hangingPunct="1">
              <a:spcBef>
                <a:spcPct val="0"/>
              </a:spcBef>
              <a:spcAft>
                <a:spcPct val="0"/>
              </a:spcAft>
              <a:defRPr sz="3600" kern="1200">
                <a:solidFill>
                  <a:srgbClr val="74B632"/>
                </a:solidFill>
                <a:latin typeface="+mj-lt"/>
                <a:ea typeface="ＭＳ Ｐゴシック" charset="0"/>
                <a:cs typeface="Arial" panose="020B0604020202020204" pitchFamily="34" charset="0"/>
              </a:defRPr>
            </a:lvl1pPr>
            <a:lvl2pPr algn="l" defTabSz="457200" rtl="0" eaLnBrk="1" fontAlgn="base" hangingPunct="1">
              <a:spcBef>
                <a:spcPct val="0"/>
              </a:spcBef>
              <a:spcAft>
                <a:spcPct val="0"/>
              </a:spcAft>
              <a:defRPr sz="3600">
                <a:solidFill>
                  <a:srgbClr val="74B632"/>
                </a:solidFill>
                <a:latin typeface="Calibri" charset="0"/>
                <a:ea typeface="ＭＳ Ｐゴシック" charset="0"/>
                <a:cs typeface="ＭＳ Ｐゴシック" charset="0"/>
              </a:defRPr>
            </a:lvl2pPr>
            <a:lvl3pPr algn="l" defTabSz="457200" rtl="0" eaLnBrk="1" fontAlgn="base" hangingPunct="1">
              <a:spcBef>
                <a:spcPct val="0"/>
              </a:spcBef>
              <a:spcAft>
                <a:spcPct val="0"/>
              </a:spcAft>
              <a:defRPr sz="3600">
                <a:solidFill>
                  <a:srgbClr val="74B632"/>
                </a:solidFill>
                <a:latin typeface="Calibri" charset="0"/>
                <a:ea typeface="ＭＳ Ｐゴシック" charset="0"/>
                <a:cs typeface="ＭＳ Ｐゴシック" charset="0"/>
              </a:defRPr>
            </a:lvl3pPr>
            <a:lvl4pPr algn="l" defTabSz="457200" rtl="0" eaLnBrk="1" fontAlgn="base" hangingPunct="1">
              <a:spcBef>
                <a:spcPct val="0"/>
              </a:spcBef>
              <a:spcAft>
                <a:spcPct val="0"/>
              </a:spcAft>
              <a:defRPr sz="3600">
                <a:solidFill>
                  <a:srgbClr val="74B632"/>
                </a:solidFill>
                <a:latin typeface="Calibri" charset="0"/>
                <a:ea typeface="ＭＳ Ｐゴシック" charset="0"/>
                <a:cs typeface="ＭＳ Ｐゴシック" charset="0"/>
              </a:defRPr>
            </a:lvl4pPr>
            <a:lvl5pPr algn="l" defTabSz="457200" rtl="0" eaLnBrk="1" fontAlgn="base" hangingPunct="1">
              <a:spcBef>
                <a:spcPct val="0"/>
              </a:spcBef>
              <a:spcAft>
                <a:spcPct val="0"/>
              </a:spcAft>
              <a:defRPr sz="3600">
                <a:solidFill>
                  <a:srgbClr val="74B632"/>
                </a:solidFill>
                <a:latin typeface="Calibri"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9pPr>
          </a:lstStyle>
          <a:p>
            <a:pPr defTabSz="914400"/>
            <a:r>
              <a:rPr lang="nl-BE" sz="3200" dirty="0" smtClean="0">
                <a:solidFill>
                  <a:srgbClr val="52BDEC"/>
                </a:solidFill>
                <a:latin typeface="Arial" pitchFamily="34" charset="0"/>
                <a:ea typeface="+mj-ea"/>
              </a:rPr>
              <a:t>MORE INFORMATION</a:t>
            </a:r>
            <a:endParaRPr lang="en-US" sz="3200" dirty="0">
              <a:solidFill>
                <a:srgbClr val="52BDEC"/>
              </a:solidFill>
              <a:latin typeface="Arial" pitchFamily="34" charset="0"/>
              <a:ea typeface="+mj-ea"/>
            </a:endParaRPr>
          </a:p>
        </p:txBody>
      </p:sp>
      <p:pic>
        <p:nvPicPr>
          <p:cNvPr id="4" name="Picture 4" descr="https://www.mech.kuleuven.be/en/tme/research/thermal_systems/foto_figuur/sysis-2017/dsc-4094.jpg/image"/>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8080" b="-44"/>
          <a:stretch/>
        </p:blipFill>
        <p:spPr bwMode="auto">
          <a:xfrm>
            <a:off x="5724128" y="3887911"/>
            <a:ext cx="3132094" cy="1913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13779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dirty="0"/>
          </a:p>
        </p:txBody>
      </p:sp>
      <p:sp>
        <p:nvSpPr>
          <p:cNvPr id="3" name="Content Placeholder 2"/>
          <p:cNvSpPr>
            <a:spLocks noGrp="1"/>
          </p:cNvSpPr>
          <p:nvPr>
            <p:ph idx="1"/>
          </p:nvPr>
        </p:nvSpPr>
        <p:spPr/>
        <p:txBody>
          <a:bodyPr/>
          <a:lstStyle/>
          <a:p>
            <a:pPr marL="0" indent="0">
              <a:buNone/>
            </a:pPr>
            <a:r>
              <a:rPr lang="en-US" sz="2000" b="1" dirty="0" smtClean="0">
                <a:sym typeface="Wingdings" panose="05000000000000000000" pitchFamily="2" charset="2"/>
              </a:rPr>
              <a:t>Recent Highlights</a:t>
            </a:r>
          </a:p>
          <a:p>
            <a:pPr>
              <a:buFont typeface="Wingdings" panose="05000000000000000000" pitchFamily="2" charset="2"/>
              <a:buChar char="Ø"/>
            </a:pPr>
            <a:r>
              <a:rPr lang="en-US" sz="2000" dirty="0" smtClean="0">
                <a:sym typeface="Wingdings" panose="05000000000000000000" pitchFamily="2" charset="2"/>
              </a:rPr>
              <a:t>IBPSA NVL Best Thesis Award</a:t>
            </a:r>
          </a:p>
          <a:p>
            <a:pPr>
              <a:buFont typeface="Wingdings" panose="05000000000000000000" pitchFamily="2" charset="2"/>
              <a:buChar char="Ø"/>
            </a:pPr>
            <a:r>
              <a:rPr lang="en-US" sz="2000" dirty="0" smtClean="0">
                <a:sym typeface="Wingdings" panose="05000000000000000000" pitchFamily="2" charset="2"/>
              </a:rPr>
              <a:t>ATIC Thesis Award</a:t>
            </a:r>
          </a:p>
          <a:p>
            <a:pPr>
              <a:buFont typeface="Wingdings" panose="05000000000000000000" pitchFamily="2" charset="2"/>
              <a:buChar char="Ø"/>
            </a:pPr>
            <a:r>
              <a:rPr lang="en-US" sz="2000" dirty="0" smtClean="0">
                <a:sym typeface="Wingdings" panose="05000000000000000000" pitchFamily="2" charset="2"/>
              </a:rPr>
              <a:t>EU-H2020-MSCA-ITN NEW MINE project: highest score ever (98%)</a:t>
            </a:r>
          </a:p>
          <a:p>
            <a:pPr>
              <a:buFont typeface="Wingdings" panose="05000000000000000000" pitchFamily="2" charset="2"/>
              <a:buChar char="Ø"/>
            </a:pPr>
            <a:r>
              <a:rPr lang="en-US" sz="2000" dirty="0" smtClean="0">
                <a:sym typeface="Wingdings" panose="05000000000000000000" pitchFamily="2" charset="2"/>
              </a:rPr>
              <a:t>Won bid for organizing BS2021 Conference in Belgium</a:t>
            </a:r>
          </a:p>
          <a:p>
            <a:pPr>
              <a:buFont typeface="Wingdings" panose="05000000000000000000" pitchFamily="2" charset="2"/>
              <a:buChar char="Ø"/>
            </a:pPr>
            <a:r>
              <a:rPr lang="en-US" sz="2000" dirty="0" smtClean="0">
                <a:sym typeface="Wingdings" panose="05000000000000000000" pitchFamily="2" charset="2"/>
              </a:rPr>
              <a:t>Four EU-H2020 projects running (strong international collaborations)</a:t>
            </a:r>
          </a:p>
          <a:p>
            <a:pPr>
              <a:buFont typeface="Wingdings" panose="05000000000000000000" pitchFamily="2" charset="2"/>
              <a:buChar char="Ø"/>
            </a:pPr>
            <a:r>
              <a:rPr lang="en-US" sz="2000" dirty="0" smtClean="0">
                <a:sym typeface="Wingdings" panose="05000000000000000000" pitchFamily="2" charset="2"/>
              </a:rPr>
              <a:t>ELFM seminar in European Parliament</a:t>
            </a:r>
          </a:p>
          <a:p>
            <a:pPr>
              <a:buFont typeface="Wingdings" panose="05000000000000000000" pitchFamily="2" charset="2"/>
              <a:buChar char="Ø"/>
            </a:pPr>
            <a:r>
              <a:rPr lang="en-US" sz="2000" dirty="0" smtClean="0">
                <a:sym typeface="Wingdings" panose="05000000000000000000" pitchFamily="2" charset="2"/>
              </a:rPr>
              <a:t>…</a:t>
            </a:r>
            <a:endParaRPr lang="en-US" dirty="0">
              <a:sym typeface="Wingdings" panose="05000000000000000000" pitchFamily="2" charset="2"/>
            </a:endParaRPr>
          </a:p>
          <a:p>
            <a:endParaRPr lang="en-US" sz="2000" dirty="0" smtClean="0">
              <a:sym typeface="Wingdings" panose="05000000000000000000" pitchFamily="2" charset="2"/>
            </a:endParaRPr>
          </a:p>
          <a:p>
            <a:endParaRPr lang="en-US" sz="2000" dirty="0">
              <a:sym typeface="Wingdings" panose="05000000000000000000" pitchFamily="2" charset="2"/>
            </a:endParaRPr>
          </a:p>
          <a:p>
            <a:endParaRPr lang="en-US" sz="2000" dirty="0" smtClean="0">
              <a:sym typeface="Wingdings" panose="05000000000000000000" pitchFamily="2" charset="2"/>
            </a:endParaRPr>
          </a:p>
          <a:p>
            <a:pPr marL="0" indent="0">
              <a:buNone/>
            </a:pPr>
            <a:r>
              <a:rPr lang="en-US" sz="1800" dirty="0" smtClean="0">
                <a:sym typeface="Wingdings" panose="05000000000000000000" pitchFamily="2" charset="2"/>
              </a:rPr>
              <a:t>   http</a:t>
            </a:r>
            <a:r>
              <a:rPr lang="en-US" sz="1800" dirty="0">
                <a:sym typeface="Wingdings" panose="05000000000000000000" pitchFamily="2" charset="2"/>
              </a:rPr>
              <a:t>://www.mech.kuleuven.be/en/tme/research/thermal_systems</a:t>
            </a:r>
            <a:endParaRPr lang="nl-BE" sz="1800" dirty="0"/>
          </a:p>
          <a:p>
            <a:pPr lvl="1"/>
            <a:endParaRPr lang="nl-BE" sz="2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496"/>
            <a:ext cx="9255371" cy="6936109"/>
          </a:xfrm>
          <a:prstGeom prst="rect">
            <a:avLst/>
          </a:prstGeom>
        </p:spPr>
      </p:pic>
      <p:sp>
        <p:nvSpPr>
          <p:cNvPr id="5" name="TextBox 4"/>
          <p:cNvSpPr txBox="1"/>
          <p:nvPr/>
        </p:nvSpPr>
        <p:spPr>
          <a:xfrm>
            <a:off x="0" y="303039"/>
            <a:ext cx="9144000" cy="830997"/>
          </a:xfrm>
          <a:prstGeom prst="rect">
            <a:avLst/>
          </a:prstGeom>
          <a:noFill/>
        </p:spPr>
        <p:txBody>
          <a:bodyPr wrap="square" rtlCol="0">
            <a:spAutoFit/>
          </a:bodyPr>
          <a:lstStyle/>
          <a:p>
            <a:pPr algn="ctr"/>
            <a:r>
              <a:rPr lang="en-US" sz="2400" dirty="0" smtClean="0">
                <a:solidFill>
                  <a:schemeClr val="accent4">
                    <a:lumMod val="75000"/>
                  </a:schemeClr>
                </a:solidFill>
              </a:rPr>
              <a:t>Team of young potentials  </a:t>
            </a:r>
          </a:p>
          <a:p>
            <a:pPr algn="ctr"/>
            <a:r>
              <a:rPr lang="en-US" sz="2400" dirty="0" smtClean="0">
                <a:solidFill>
                  <a:schemeClr val="accent4">
                    <a:lumMod val="75000"/>
                  </a:schemeClr>
                </a:solidFill>
              </a:rPr>
              <a:t>passion drives us to problem solutions</a:t>
            </a:r>
          </a:p>
        </p:txBody>
      </p:sp>
    </p:spTree>
    <p:extLst>
      <p:ext uri="{BB962C8B-B14F-4D97-AF65-F5344CB8AC3E}">
        <p14:creationId xmlns:p14="http://schemas.microsoft.com/office/powerpoint/2010/main" val="14370687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162825570"/>
              </p:ext>
            </p:extLst>
          </p:nvPr>
        </p:nvGraphicFramePr>
        <p:xfrm>
          <a:off x="539750" y="1421159"/>
          <a:ext cx="8334375" cy="44561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nl-BE" dirty="0" smtClean="0"/>
              <a:t>KU LEUVEN – FACTS &amp; FIGURES</a:t>
            </a:r>
            <a:endParaRPr lang="nl-BE" dirty="0"/>
          </a:p>
        </p:txBody>
      </p:sp>
    </p:spTree>
    <p:extLst>
      <p:ext uri="{BB962C8B-B14F-4D97-AF65-F5344CB8AC3E}">
        <p14:creationId xmlns:p14="http://schemas.microsoft.com/office/powerpoint/2010/main" val="14699890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07504" y="3485262"/>
            <a:ext cx="8888032" cy="2464018"/>
            <a:chOff x="107504" y="2780928"/>
            <a:chExt cx="8888032" cy="2464018"/>
          </a:xfrm>
        </p:grpSpPr>
        <p:sp>
          <p:nvSpPr>
            <p:cNvPr id="38" name="Rounded Rectangle 37"/>
            <p:cNvSpPr/>
            <p:nvPr/>
          </p:nvSpPr>
          <p:spPr>
            <a:xfrm>
              <a:off x="107504" y="2780928"/>
              <a:ext cx="1224136" cy="2453102"/>
            </a:xfrm>
            <a:prstGeom prst="roundRect">
              <a:avLst>
                <a:gd name="adj" fmla="val 9590"/>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sz="1200" dirty="0" smtClean="0"/>
            </a:p>
            <a:p>
              <a:pPr lvl="0" algn="ctr"/>
              <a:endParaRPr lang="nl-BE" sz="1200" dirty="0"/>
            </a:p>
            <a:p>
              <a:pPr lvl="0" algn="ctr"/>
              <a:endParaRPr lang="nl-BE" sz="1200" dirty="0" smtClean="0"/>
            </a:p>
            <a:p>
              <a:pPr lvl="0" algn="ctr"/>
              <a:endParaRPr lang="nl-BE" sz="1200" b="1" dirty="0" smtClean="0"/>
            </a:p>
            <a:p>
              <a:pPr lvl="0" algn="ctr"/>
              <a:r>
                <a:rPr lang="nl-BE" sz="1200" b="1" dirty="0" smtClean="0"/>
                <a:t>Departement of Architecture</a:t>
              </a:r>
            </a:p>
            <a:p>
              <a:pPr lvl="0" algn="ctr"/>
              <a:endParaRPr lang="en-US" sz="1100" b="1" dirty="0" smtClean="0">
                <a:ln w="12700" cmpd="sng">
                  <a:solidFill>
                    <a:srgbClr val="FFFFFF"/>
                  </a:solidFill>
                  <a:prstDash val="solid"/>
                </a:ln>
                <a:solidFill>
                  <a:srgbClr val="FFFFFF"/>
                </a:solidFill>
                <a:latin typeface="Arial" pitchFamily="-1" charset="0"/>
                <a:ea typeface="ＭＳ Ｐゴシック" pitchFamily="-1" charset="-128"/>
              </a:endParaRPr>
            </a:p>
            <a:p>
              <a:pPr lvl="0" algn="ctr"/>
              <a:r>
                <a:rPr lang="en-US" sz="1200" dirty="0"/>
                <a:t>Chair</a:t>
              </a:r>
            </a:p>
            <a:p>
              <a:pPr lvl="0" algn="ctr"/>
              <a:r>
                <a:rPr lang="nl-BE" sz="1200" dirty="0" smtClean="0"/>
                <a:t>K. De Jonge</a:t>
              </a:r>
              <a:endParaRPr lang="en-US" sz="1200" dirty="0" smtClean="0"/>
            </a:p>
            <a:p>
              <a:pPr lvl="0" algn="ctr"/>
              <a:r>
                <a:rPr lang="en-US" sz="1200" dirty="0" smtClean="0"/>
                <a:t>PhD </a:t>
              </a:r>
              <a:r>
                <a:rPr lang="en-US" sz="1200" dirty="0"/>
                <a:t>stud</a:t>
              </a:r>
              <a:r>
                <a:rPr lang="en-US" sz="1200" dirty="0" smtClean="0"/>
                <a:t>. 40</a:t>
              </a:r>
              <a:endParaRPr lang="en-US" sz="1200" dirty="0"/>
            </a:p>
            <a:p>
              <a:pPr algn="ctr"/>
              <a:r>
                <a:rPr lang="en-US" sz="1200" dirty="0"/>
                <a:t>ZAP: 15.2</a:t>
              </a:r>
            </a:p>
            <a:p>
              <a:pPr lvl="0" algn="ctr"/>
              <a:endParaRPr lang="en-US" sz="1100" b="1" dirty="0" smtClean="0">
                <a:ln w="12700" cmpd="sng">
                  <a:solidFill>
                    <a:srgbClr val="FFFFFF"/>
                  </a:solidFill>
                  <a:prstDash val="solid"/>
                </a:ln>
                <a:solidFill>
                  <a:srgbClr val="FFFFFF"/>
                </a:solidFill>
                <a:latin typeface="Arial" pitchFamily="-1" charset="0"/>
                <a:ea typeface="ＭＳ Ｐゴシック" pitchFamily="-1" charset="-128"/>
              </a:endParaRPr>
            </a:p>
          </p:txBody>
        </p:sp>
        <p:sp>
          <p:nvSpPr>
            <p:cNvPr id="41" name="Rounded Rectangle 40"/>
            <p:cNvSpPr/>
            <p:nvPr/>
          </p:nvSpPr>
          <p:spPr>
            <a:xfrm>
              <a:off x="449511" y="2852936"/>
              <a:ext cx="540122" cy="688932"/>
            </a:xfrm>
            <a:prstGeom prst="roundRect">
              <a:avLst/>
            </a:prstGeom>
            <a:blipFill rotWithShape="1">
              <a:blip r:embed="rId2"/>
              <a:stretch>
                <a:fillRect/>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8" name="Rounded Rectangle 47"/>
            <p:cNvSpPr/>
            <p:nvPr/>
          </p:nvSpPr>
          <p:spPr>
            <a:xfrm>
              <a:off x="1403648" y="2780928"/>
              <a:ext cx="1224136" cy="2453102"/>
            </a:xfrm>
            <a:prstGeom prst="roundRect">
              <a:avLst>
                <a:gd name="adj" fmla="val 9590"/>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sz="1200" dirty="0" smtClean="0"/>
            </a:p>
            <a:p>
              <a:pPr lvl="0" algn="ctr"/>
              <a:endParaRPr lang="nl-BE" sz="1200" dirty="0"/>
            </a:p>
            <a:p>
              <a:pPr lvl="0" algn="ctr"/>
              <a:endParaRPr lang="nl-BE" sz="1200" dirty="0" smtClean="0"/>
            </a:p>
            <a:p>
              <a:pPr lvl="0" algn="ctr"/>
              <a:endParaRPr lang="nl-BE" sz="1200" b="1" dirty="0" smtClean="0"/>
            </a:p>
            <a:p>
              <a:pPr lvl="0" algn="ctr"/>
              <a:r>
                <a:rPr lang="nl-BE" sz="1200" b="1" dirty="0" smtClean="0"/>
                <a:t>Departement of </a:t>
              </a:r>
              <a:r>
                <a:rPr lang="nl-BE" sz="1200" b="1" dirty="0" err="1" smtClean="0"/>
                <a:t>Civil</a:t>
              </a:r>
              <a:r>
                <a:rPr lang="nl-BE" sz="1200" b="1" dirty="0" smtClean="0"/>
                <a:t> Engineering</a:t>
              </a:r>
            </a:p>
            <a:p>
              <a:pPr lvl="0" algn="ctr"/>
              <a:endParaRPr lang="en-US" sz="1100" b="1" dirty="0" smtClean="0">
                <a:ln w="12700" cmpd="sng">
                  <a:solidFill>
                    <a:srgbClr val="FFFFFF"/>
                  </a:solidFill>
                  <a:prstDash val="solid"/>
                </a:ln>
                <a:solidFill>
                  <a:srgbClr val="FFFFFF"/>
                </a:solidFill>
                <a:latin typeface="Arial" pitchFamily="-1" charset="0"/>
                <a:ea typeface="ＭＳ Ｐゴシック" pitchFamily="-1" charset="-128"/>
              </a:endParaRPr>
            </a:p>
            <a:p>
              <a:pPr lvl="0" algn="ctr"/>
              <a:r>
                <a:rPr lang="en-US" sz="1200" dirty="0"/>
                <a:t>Chair</a:t>
              </a:r>
            </a:p>
            <a:p>
              <a:pPr lvl="0" algn="ctr"/>
              <a:r>
                <a:rPr lang="en-US" sz="1200" dirty="0" smtClean="0"/>
                <a:t>J. </a:t>
              </a:r>
              <a:r>
                <a:rPr lang="en-US" sz="1200" dirty="0" err="1" smtClean="0"/>
                <a:t>Monbaliu</a:t>
              </a:r>
              <a:endParaRPr lang="en-US" sz="1200" dirty="0" smtClean="0"/>
            </a:p>
            <a:p>
              <a:pPr lvl="0" algn="ctr"/>
              <a:r>
                <a:rPr lang="en-US" sz="1200" dirty="0" smtClean="0"/>
                <a:t>PhD </a:t>
              </a:r>
              <a:r>
                <a:rPr lang="en-US" sz="1200" dirty="0"/>
                <a:t>stud</a:t>
              </a:r>
              <a:r>
                <a:rPr lang="en-US" sz="1200" dirty="0" smtClean="0"/>
                <a:t>. 42</a:t>
              </a:r>
              <a:endParaRPr lang="en-US" sz="1200" dirty="0"/>
            </a:p>
            <a:p>
              <a:pPr algn="ctr"/>
              <a:r>
                <a:rPr lang="en-US" sz="1200" dirty="0"/>
                <a:t>ZAP: </a:t>
              </a:r>
              <a:r>
                <a:rPr lang="en-US" sz="1200" dirty="0" smtClean="0"/>
                <a:t>17</a:t>
              </a:r>
              <a:endParaRPr lang="en-US" sz="1200" dirty="0"/>
            </a:p>
            <a:p>
              <a:pPr lvl="0" algn="ctr"/>
              <a:endParaRPr lang="en-US" sz="1100" b="1" dirty="0" smtClean="0">
                <a:ln w="12700" cmpd="sng">
                  <a:solidFill>
                    <a:srgbClr val="FFFFFF"/>
                  </a:solidFill>
                  <a:prstDash val="solid"/>
                </a:ln>
                <a:solidFill>
                  <a:srgbClr val="FFFFFF"/>
                </a:solidFill>
                <a:latin typeface="Arial" pitchFamily="-1" charset="0"/>
                <a:ea typeface="ＭＳ Ｐゴシック" pitchFamily="-1" charset="-128"/>
              </a:endParaRPr>
            </a:p>
          </p:txBody>
        </p:sp>
        <p:pic>
          <p:nvPicPr>
            <p:cNvPr id="49" name="Picture 48" descr="bouwkunde_gebouw.jpg"/>
            <p:cNvPicPr>
              <a:picLocks noChangeAspect="1"/>
            </p:cNvPicPr>
            <p:nvPr/>
          </p:nvPicPr>
          <p:blipFill>
            <a:blip r:embed="rId3"/>
            <a:stretch>
              <a:fillRect/>
            </a:stretch>
          </p:blipFill>
          <p:spPr>
            <a:xfrm>
              <a:off x="1611949" y="2936218"/>
              <a:ext cx="807534" cy="605650"/>
            </a:xfrm>
            <a:prstGeom prst="roundRect">
              <a:avLst>
                <a:gd name="adj" fmla="val 8594"/>
              </a:avLst>
            </a:prstGeom>
            <a:solidFill>
              <a:srgbClr val="FFFFFF">
                <a:shade val="85000"/>
              </a:srgbClr>
            </a:solidFill>
            <a:ln w="3175">
              <a:solidFill>
                <a:schemeClr val="bg1">
                  <a:lumMod val="85000"/>
                </a:schemeClr>
              </a:solidFill>
            </a:ln>
            <a:effectLst/>
          </p:spPr>
        </p:pic>
        <p:sp>
          <p:nvSpPr>
            <p:cNvPr id="50" name="Rounded Rectangle 49"/>
            <p:cNvSpPr/>
            <p:nvPr/>
          </p:nvSpPr>
          <p:spPr>
            <a:xfrm>
              <a:off x="2699792" y="2780928"/>
              <a:ext cx="1224136" cy="2453102"/>
            </a:xfrm>
            <a:prstGeom prst="roundRect">
              <a:avLst>
                <a:gd name="adj" fmla="val 9590"/>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sz="1200" dirty="0" smtClean="0"/>
            </a:p>
            <a:p>
              <a:pPr lvl="0" algn="ctr"/>
              <a:endParaRPr lang="nl-BE" sz="1200" dirty="0"/>
            </a:p>
            <a:p>
              <a:pPr lvl="0" algn="ctr"/>
              <a:endParaRPr lang="nl-BE" sz="1200" dirty="0" smtClean="0"/>
            </a:p>
            <a:p>
              <a:pPr lvl="0" algn="ctr"/>
              <a:endParaRPr lang="nl-BE" sz="1200" b="1" dirty="0" smtClean="0"/>
            </a:p>
            <a:p>
              <a:pPr lvl="0" algn="ctr"/>
              <a:r>
                <a:rPr lang="nl-BE" sz="1200" b="1" dirty="0" smtClean="0"/>
                <a:t>Departement of </a:t>
              </a:r>
              <a:r>
                <a:rPr lang="nl-BE" sz="1200" b="1" dirty="0" err="1" smtClean="0"/>
                <a:t>Electrical</a:t>
              </a:r>
              <a:r>
                <a:rPr lang="nl-BE" sz="1200" b="1" dirty="0" smtClean="0"/>
                <a:t> Engineering</a:t>
              </a:r>
            </a:p>
            <a:p>
              <a:pPr lvl="0" algn="ctr"/>
              <a:endParaRPr lang="en-US" sz="1100" b="1" dirty="0" smtClean="0">
                <a:ln w="12700" cmpd="sng">
                  <a:solidFill>
                    <a:srgbClr val="FFFFFF"/>
                  </a:solidFill>
                  <a:prstDash val="solid"/>
                </a:ln>
                <a:solidFill>
                  <a:srgbClr val="FFFFFF"/>
                </a:solidFill>
                <a:latin typeface="Arial" pitchFamily="-1" charset="0"/>
                <a:ea typeface="ＭＳ Ｐゴシック" pitchFamily="-1" charset="-128"/>
              </a:endParaRPr>
            </a:p>
            <a:p>
              <a:pPr lvl="0" algn="ctr"/>
              <a:r>
                <a:rPr lang="en-US" sz="1200" dirty="0"/>
                <a:t>Chair</a:t>
              </a:r>
            </a:p>
            <a:p>
              <a:pPr lvl="0" algn="ctr"/>
              <a:r>
                <a:rPr lang="en-US" sz="1150" dirty="0" smtClean="0"/>
                <a:t>B. Nauwelaers</a:t>
              </a:r>
            </a:p>
            <a:p>
              <a:pPr lvl="0" algn="ctr"/>
              <a:r>
                <a:rPr lang="en-US" sz="1200" dirty="0" smtClean="0"/>
                <a:t>PhD </a:t>
              </a:r>
              <a:r>
                <a:rPr lang="en-US" sz="1200" dirty="0"/>
                <a:t>stud</a:t>
              </a:r>
              <a:r>
                <a:rPr lang="en-US" sz="1200" dirty="0" smtClean="0"/>
                <a:t>. 302</a:t>
              </a:r>
              <a:endParaRPr lang="en-US" sz="1200" dirty="0"/>
            </a:p>
            <a:p>
              <a:pPr algn="ctr"/>
              <a:r>
                <a:rPr lang="en-US" sz="1200" dirty="0"/>
                <a:t>ZAP: </a:t>
              </a:r>
              <a:r>
                <a:rPr lang="en-US" sz="1200" dirty="0" smtClean="0"/>
                <a:t>35</a:t>
              </a:r>
              <a:endParaRPr lang="en-US" sz="1200" dirty="0"/>
            </a:p>
            <a:p>
              <a:pPr lvl="0" algn="ctr"/>
              <a:endParaRPr lang="en-US" sz="1100" b="1" dirty="0" smtClean="0">
                <a:ln w="12700" cmpd="sng">
                  <a:solidFill>
                    <a:srgbClr val="FFFFFF"/>
                  </a:solidFill>
                  <a:prstDash val="solid"/>
                </a:ln>
                <a:solidFill>
                  <a:srgbClr val="FFFFFF"/>
                </a:solidFill>
                <a:latin typeface="Arial" pitchFamily="-1" charset="0"/>
                <a:ea typeface="ＭＳ Ｐゴシック" pitchFamily="-1" charset="-128"/>
              </a:endParaRPr>
            </a:p>
          </p:txBody>
        </p:sp>
        <p:pic>
          <p:nvPicPr>
            <p:cNvPr id="51" name="Picture 50" descr="IMG_4209.JPG"/>
            <p:cNvPicPr>
              <a:picLocks noChangeAspect="1"/>
            </p:cNvPicPr>
            <p:nvPr/>
          </p:nvPicPr>
          <p:blipFill>
            <a:blip r:embed="rId4"/>
            <a:stretch>
              <a:fillRect/>
            </a:stretch>
          </p:blipFill>
          <p:spPr>
            <a:xfrm>
              <a:off x="2908258" y="2936218"/>
              <a:ext cx="807205" cy="605650"/>
            </a:xfrm>
            <a:prstGeom prst="roundRect">
              <a:avLst>
                <a:gd name="adj" fmla="val 8594"/>
              </a:avLst>
            </a:prstGeom>
            <a:solidFill>
              <a:srgbClr val="FFFFFF">
                <a:shade val="85000"/>
              </a:srgbClr>
            </a:solidFill>
            <a:ln w="3175">
              <a:solidFill>
                <a:schemeClr val="bg1">
                  <a:lumMod val="85000"/>
                </a:schemeClr>
              </a:solidFill>
            </a:ln>
            <a:effectLst/>
          </p:spPr>
        </p:pic>
        <p:sp>
          <p:nvSpPr>
            <p:cNvPr id="52" name="Rounded Rectangle 51"/>
            <p:cNvSpPr/>
            <p:nvPr/>
          </p:nvSpPr>
          <p:spPr>
            <a:xfrm>
              <a:off x="3988278" y="2780928"/>
              <a:ext cx="1224136" cy="2453102"/>
            </a:xfrm>
            <a:prstGeom prst="roundRect">
              <a:avLst>
                <a:gd name="adj" fmla="val 9590"/>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sz="1200" dirty="0" smtClean="0"/>
            </a:p>
            <a:p>
              <a:pPr lvl="0" algn="ctr"/>
              <a:endParaRPr lang="nl-BE" sz="1200" dirty="0"/>
            </a:p>
            <a:p>
              <a:pPr lvl="0" algn="ctr"/>
              <a:endParaRPr lang="nl-BE" sz="1200" dirty="0" smtClean="0"/>
            </a:p>
            <a:p>
              <a:pPr lvl="0" algn="ctr"/>
              <a:endParaRPr lang="nl-BE" sz="1200" b="1" dirty="0" smtClean="0"/>
            </a:p>
            <a:p>
              <a:pPr lvl="0" algn="ctr"/>
              <a:r>
                <a:rPr lang="nl-BE" sz="1200" b="1" dirty="0" smtClean="0"/>
                <a:t>Departement of Computer </a:t>
              </a:r>
              <a:r>
                <a:rPr lang="nl-BE" sz="1200" b="1" dirty="0" err="1" smtClean="0"/>
                <a:t>Science</a:t>
              </a:r>
              <a:endParaRPr lang="nl-BE" sz="1200" b="1" dirty="0" smtClean="0"/>
            </a:p>
            <a:p>
              <a:pPr lvl="0" algn="ctr"/>
              <a:endParaRPr lang="en-US" sz="1100" b="1" dirty="0" smtClean="0">
                <a:ln w="12700" cmpd="sng">
                  <a:solidFill>
                    <a:srgbClr val="FFFFFF"/>
                  </a:solidFill>
                  <a:prstDash val="solid"/>
                </a:ln>
                <a:solidFill>
                  <a:srgbClr val="FFFFFF"/>
                </a:solidFill>
                <a:latin typeface="Arial" pitchFamily="-1" charset="0"/>
                <a:ea typeface="ＭＳ Ｐゴシック" pitchFamily="-1" charset="-128"/>
              </a:endParaRPr>
            </a:p>
            <a:p>
              <a:pPr lvl="0" algn="ctr"/>
              <a:r>
                <a:rPr lang="en-US" sz="1200" dirty="0"/>
                <a:t>Chair</a:t>
              </a:r>
            </a:p>
            <a:p>
              <a:pPr lvl="0" algn="ctr"/>
              <a:r>
                <a:rPr lang="en-US" sz="1200" dirty="0" smtClean="0"/>
                <a:t>R. Cools</a:t>
              </a:r>
            </a:p>
            <a:p>
              <a:pPr lvl="0" algn="ctr"/>
              <a:r>
                <a:rPr lang="en-US" sz="1200" dirty="0" smtClean="0"/>
                <a:t>PhD </a:t>
              </a:r>
              <a:r>
                <a:rPr lang="en-US" sz="1200" dirty="0"/>
                <a:t>stud</a:t>
              </a:r>
              <a:r>
                <a:rPr lang="en-US" sz="1200" dirty="0" smtClean="0"/>
                <a:t>. 128</a:t>
              </a:r>
              <a:endParaRPr lang="en-US" sz="1200" dirty="0"/>
            </a:p>
            <a:p>
              <a:pPr algn="ctr"/>
              <a:r>
                <a:rPr lang="en-US" sz="1200" dirty="0"/>
                <a:t>ZAP: </a:t>
              </a:r>
              <a:r>
                <a:rPr lang="en-US" sz="1200" dirty="0" smtClean="0"/>
                <a:t>30</a:t>
              </a:r>
              <a:endParaRPr lang="en-US" sz="1200" dirty="0"/>
            </a:p>
            <a:p>
              <a:pPr lvl="0" algn="ctr"/>
              <a:endParaRPr lang="en-US" sz="1100" b="1" dirty="0" smtClean="0">
                <a:ln w="12700" cmpd="sng">
                  <a:solidFill>
                    <a:srgbClr val="FFFFFF"/>
                  </a:solidFill>
                  <a:prstDash val="solid"/>
                </a:ln>
                <a:solidFill>
                  <a:srgbClr val="FFFFFF"/>
                </a:solidFill>
                <a:latin typeface="Arial" pitchFamily="-1" charset="0"/>
                <a:ea typeface="ＭＳ Ｐゴシック" pitchFamily="-1" charset="-128"/>
              </a:endParaRPr>
            </a:p>
          </p:txBody>
        </p:sp>
        <p:pic>
          <p:nvPicPr>
            <p:cNvPr id="53" name="Picture 52" descr="gebouw-computerwetenschappen-klein-1.jpg"/>
            <p:cNvPicPr>
              <a:picLocks noChangeAspect="1"/>
            </p:cNvPicPr>
            <p:nvPr/>
          </p:nvPicPr>
          <p:blipFill rotWithShape="1">
            <a:blip r:embed="rId5"/>
            <a:srcRect t="4588" b="36165"/>
            <a:stretch/>
          </p:blipFill>
          <p:spPr>
            <a:xfrm>
              <a:off x="4296401" y="2854298"/>
              <a:ext cx="607890" cy="687569"/>
            </a:xfrm>
            <a:prstGeom prst="roundRect">
              <a:avLst>
                <a:gd name="adj" fmla="val 8594"/>
              </a:avLst>
            </a:prstGeom>
            <a:solidFill>
              <a:srgbClr val="FFFFFF">
                <a:shade val="85000"/>
              </a:srgbClr>
            </a:solidFill>
            <a:ln w="3175">
              <a:solidFill>
                <a:schemeClr val="bg1">
                  <a:lumMod val="85000"/>
                </a:schemeClr>
              </a:solidFill>
            </a:ln>
            <a:effectLst/>
          </p:spPr>
        </p:pic>
        <p:sp>
          <p:nvSpPr>
            <p:cNvPr id="57" name="Rounded Rectangle 56"/>
            <p:cNvSpPr/>
            <p:nvPr/>
          </p:nvSpPr>
          <p:spPr>
            <a:xfrm>
              <a:off x="5256076" y="2781367"/>
              <a:ext cx="1224136" cy="2453102"/>
            </a:xfrm>
            <a:prstGeom prst="roundRect">
              <a:avLst>
                <a:gd name="adj" fmla="val 9590"/>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sz="1200" dirty="0" smtClean="0"/>
            </a:p>
            <a:p>
              <a:pPr lvl="0" algn="ctr"/>
              <a:endParaRPr lang="nl-BE" sz="1200" dirty="0"/>
            </a:p>
            <a:p>
              <a:pPr lvl="0" algn="ctr"/>
              <a:endParaRPr lang="nl-BE" sz="1200" dirty="0" smtClean="0"/>
            </a:p>
            <a:p>
              <a:pPr lvl="0" algn="ctr"/>
              <a:endParaRPr lang="nl-BE" sz="1200" b="1" dirty="0" smtClean="0"/>
            </a:p>
            <a:p>
              <a:pPr lvl="0" algn="ctr"/>
              <a:r>
                <a:rPr lang="nl-BE" sz="1200" b="1" dirty="0" smtClean="0"/>
                <a:t>Departement of </a:t>
              </a:r>
              <a:r>
                <a:rPr lang="nl-BE" sz="1200" b="1" dirty="0" err="1" smtClean="0"/>
                <a:t>Materials</a:t>
              </a:r>
              <a:r>
                <a:rPr lang="nl-BE" sz="1200" b="1" dirty="0" smtClean="0"/>
                <a:t> Engineering</a:t>
              </a:r>
            </a:p>
            <a:p>
              <a:pPr lvl="0" algn="ctr"/>
              <a:endParaRPr lang="en-US" sz="1100" b="1" dirty="0" smtClean="0">
                <a:ln w="12700" cmpd="sng">
                  <a:solidFill>
                    <a:srgbClr val="FFFFFF"/>
                  </a:solidFill>
                  <a:prstDash val="solid"/>
                </a:ln>
                <a:solidFill>
                  <a:srgbClr val="FFFFFF"/>
                </a:solidFill>
                <a:latin typeface="Arial" pitchFamily="-1" charset="0"/>
                <a:ea typeface="ＭＳ Ｐゴシック" pitchFamily="-1" charset="-128"/>
              </a:endParaRPr>
            </a:p>
            <a:p>
              <a:pPr lvl="0" algn="ctr"/>
              <a:r>
                <a:rPr lang="en-US" sz="1200" dirty="0"/>
                <a:t>Chair</a:t>
              </a:r>
            </a:p>
            <a:p>
              <a:pPr lvl="0" algn="ctr"/>
              <a:r>
                <a:rPr lang="en-US" sz="1200" dirty="0" smtClean="0"/>
                <a:t>M. Wevers</a:t>
              </a:r>
            </a:p>
            <a:p>
              <a:pPr lvl="0" algn="ctr"/>
              <a:r>
                <a:rPr lang="en-US" sz="1200" dirty="0" smtClean="0"/>
                <a:t>PhD </a:t>
              </a:r>
              <a:r>
                <a:rPr lang="en-US" sz="1200" dirty="0"/>
                <a:t>stud</a:t>
              </a:r>
              <a:r>
                <a:rPr lang="en-US" sz="1200" dirty="0" smtClean="0"/>
                <a:t>. 93</a:t>
              </a:r>
              <a:endParaRPr lang="en-US" sz="1200" dirty="0"/>
            </a:p>
            <a:p>
              <a:pPr algn="ctr"/>
              <a:r>
                <a:rPr lang="en-US" sz="1200" dirty="0"/>
                <a:t>ZAP: </a:t>
              </a:r>
              <a:r>
                <a:rPr lang="en-US" sz="1200" dirty="0" smtClean="0"/>
                <a:t>14.7</a:t>
              </a:r>
              <a:endParaRPr lang="en-US" sz="1200" dirty="0"/>
            </a:p>
            <a:p>
              <a:pPr lvl="0" algn="ctr"/>
              <a:endParaRPr lang="en-US" sz="1100" b="1" dirty="0" smtClean="0">
                <a:ln w="12700" cmpd="sng">
                  <a:solidFill>
                    <a:srgbClr val="FFFFFF"/>
                  </a:solidFill>
                  <a:prstDash val="solid"/>
                </a:ln>
                <a:solidFill>
                  <a:srgbClr val="FFFFFF"/>
                </a:solidFill>
                <a:latin typeface="Arial" pitchFamily="-1" charset="0"/>
                <a:ea typeface="ＭＳ Ｐゴシック" pitchFamily="-1" charset="-128"/>
              </a:endParaRPr>
            </a:p>
          </p:txBody>
        </p:sp>
        <p:pic>
          <p:nvPicPr>
            <p:cNvPr id="58" name="Picture 1" descr="U:\Digital pictures\Kasteelpark Arenberg\Kasteelpark14.jpg"/>
            <p:cNvPicPr>
              <a:picLocks noChangeAspect="1" noChangeArrowheads="1"/>
            </p:cNvPicPr>
            <p:nvPr/>
          </p:nvPicPr>
          <p:blipFill>
            <a:blip r:embed="rId6" cstate="print"/>
            <a:srcRect/>
            <a:stretch>
              <a:fillRect/>
            </a:stretch>
          </p:blipFill>
          <p:spPr bwMode="auto">
            <a:xfrm>
              <a:off x="5354590" y="2854299"/>
              <a:ext cx="1027109" cy="687569"/>
            </a:xfrm>
            <a:prstGeom prst="roundRect">
              <a:avLst>
                <a:gd name="adj" fmla="val 8594"/>
              </a:avLst>
            </a:prstGeom>
            <a:solidFill>
              <a:srgbClr val="FFFFFF">
                <a:shade val="85000"/>
              </a:srgbClr>
            </a:solidFill>
            <a:ln w="3175">
              <a:solidFill>
                <a:schemeClr val="bg1">
                  <a:lumMod val="85000"/>
                </a:schemeClr>
              </a:solidFill>
            </a:ln>
            <a:effectLst/>
          </p:spPr>
        </p:pic>
        <p:sp>
          <p:nvSpPr>
            <p:cNvPr id="59" name="Rounded Rectangle 58"/>
            <p:cNvSpPr/>
            <p:nvPr/>
          </p:nvSpPr>
          <p:spPr>
            <a:xfrm>
              <a:off x="6516216" y="2780928"/>
              <a:ext cx="1224136" cy="2453102"/>
            </a:xfrm>
            <a:prstGeom prst="roundRect">
              <a:avLst>
                <a:gd name="adj" fmla="val 9590"/>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sz="1200" dirty="0" smtClean="0"/>
            </a:p>
            <a:p>
              <a:pPr lvl="0" algn="ctr"/>
              <a:endParaRPr lang="nl-BE" sz="1200" dirty="0"/>
            </a:p>
            <a:p>
              <a:pPr lvl="0" algn="ctr"/>
              <a:endParaRPr lang="nl-BE" sz="1200" dirty="0" smtClean="0"/>
            </a:p>
            <a:p>
              <a:pPr lvl="0" algn="ctr"/>
              <a:endParaRPr lang="nl-BE" sz="1200" b="1" dirty="0" smtClean="0"/>
            </a:p>
            <a:p>
              <a:pPr lvl="0" algn="ctr"/>
              <a:r>
                <a:rPr lang="nl-BE" sz="1200" b="1" dirty="0" smtClean="0"/>
                <a:t>Departement of Chemical Engineering</a:t>
              </a:r>
            </a:p>
            <a:p>
              <a:pPr lvl="0" algn="ctr"/>
              <a:endParaRPr lang="en-US" sz="1100" b="1" dirty="0" smtClean="0">
                <a:ln w="12700" cmpd="sng">
                  <a:solidFill>
                    <a:srgbClr val="FFFFFF"/>
                  </a:solidFill>
                  <a:prstDash val="solid"/>
                </a:ln>
                <a:solidFill>
                  <a:srgbClr val="FFFFFF"/>
                </a:solidFill>
                <a:latin typeface="Arial" pitchFamily="-1" charset="0"/>
                <a:ea typeface="ＭＳ Ｐゴシック" pitchFamily="-1" charset="-128"/>
              </a:endParaRPr>
            </a:p>
            <a:p>
              <a:pPr lvl="0" algn="ctr"/>
              <a:r>
                <a:rPr lang="en-US" sz="1200" dirty="0"/>
                <a:t>Chair</a:t>
              </a:r>
            </a:p>
            <a:p>
              <a:pPr lvl="0" algn="ctr"/>
              <a:r>
                <a:rPr lang="en-US" sz="1200" dirty="0" smtClean="0"/>
                <a:t>P. Moldenaers</a:t>
              </a:r>
            </a:p>
            <a:p>
              <a:pPr lvl="0" algn="ctr"/>
              <a:r>
                <a:rPr lang="en-US" sz="1200" dirty="0" smtClean="0"/>
                <a:t>PhD </a:t>
              </a:r>
              <a:r>
                <a:rPr lang="en-US" sz="1200" dirty="0"/>
                <a:t>stud</a:t>
              </a:r>
              <a:r>
                <a:rPr lang="en-US" sz="1200" dirty="0" smtClean="0"/>
                <a:t>. 43</a:t>
              </a:r>
              <a:endParaRPr lang="en-US" sz="1200" dirty="0"/>
            </a:p>
            <a:p>
              <a:pPr algn="ctr"/>
              <a:r>
                <a:rPr lang="en-US" sz="1200" dirty="0"/>
                <a:t>ZAP: </a:t>
              </a:r>
              <a:r>
                <a:rPr lang="en-US" sz="1200" dirty="0" smtClean="0"/>
                <a:t>12</a:t>
              </a:r>
              <a:endParaRPr lang="en-US" sz="1200" dirty="0"/>
            </a:p>
            <a:p>
              <a:pPr lvl="0" algn="ctr"/>
              <a:endParaRPr lang="en-US" sz="1100" b="1" dirty="0" smtClean="0">
                <a:ln w="12700" cmpd="sng">
                  <a:solidFill>
                    <a:srgbClr val="FFFFFF"/>
                  </a:solidFill>
                  <a:prstDash val="solid"/>
                </a:ln>
                <a:solidFill>
                  <a:srgbClr val="FFFFFF"/>
                </a:solidFill>
                <a:latin typeface="Arial" pitchFamily="-1" charset="0"/>
                <a:ea typeface="ＭＳ Ｐゴシック" pitchFamily="-1" charset="-128"/>
              </a:endParaRPr>
            </a:p>
          </p:txBody>
        </p:sp>
        <p:sp>
          <p:nvSpPr>
            <p:cNvPr id="60" name="Rounded Rectangle 59"/>
            <p:cNvSpPr/>
            <p:nvPr/>
          </p:nvSpPr>
          <p:spPr>
            <a:xfrm>
              <a:off x="7771400" y="2791844"/>
              <a:ext cx="1224136" cy="2453102"/>
            </a:xfrm>
            <a:prstGeom prst="roundRect">
              <a:avLst>
                <a:gd name="adj" fmla="val 959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sz="1200" dirty="0" smtClean="0"/>
            </a:p>
            <a:p>
              <a:pPr lvl="0" algn="ctr"/>
              <a:endParaRPr lang="nl-BE" sz="1200" dirty="0"/>
            </a:p>
            <a:p>
              <a:pPr lvl="0" algn="ctr"/>
              <a:endParaRPr lang="nl-BE" sz="1200" dirty="0" smtClean="0"/>
            </a:p>
            <a:p>
              <a:pPr lvl="0" algn="ctr"/>
              <a:endParaRPr lang="nl-BE" sz="1200" b="1" dirty="0" smtClean="0"/>
            </a:p>
            <a:p>
              <a:pPr lvl="0" algn="ctr"/>
              <a:r>
                <a:rPr lang="nl-BE" sz="1200" b="1" dirty="0" smtClean="0"/>
                <a:t>Departement of </a:t>
              </a:r>
              <a:r>
                <a:rPr lang="nl-BE" sz="1200" b="1" dirty="0" err="1" smtClean="0"/>
                <a:t>Mechanical</a:t>
              </a:r>
              <a:r>
                <a:rPr lang="nl-BE" sz="1200" b="1" dirty="0" smtClean="0"/>
                <a:t> Engineering</a:t>
              </a:r>
            </a:p>
            <a:p>
              <a:pPr lvl="0" algn="ctr">
                <a:spcBef>
                  <a:spcPts val="600"/>
                </a:spcBef>
              </a:pPr>
              <a:r>
                <a:rPr lang="en-US" sz="1200" dirty="0" smtClean="0"/>
                <a:t>Chair</a:t>
              </a:r>
              <a:endParaRPr lang="en-US" sz="1200" dirty="0"/>
            </a:p>
            <a:p>
              <a:pPr lvl="0" algn="ctr"/>
              <a:r>
                <a:rPr lang="en-US" sz="1200" dirty="0" smtClean="0"/>
                <a:t>J. De </a:t>
              </a:r>
              <a:r>
                <a:rPr lang="en-US" sz="1200" dirty="0" err="1" smtClean="0"/>
                <a:t>Schutter</a:t>
              </a:r>
              <a:endParaRPr lang="en-US" sz="1200" dirty="0" smtClean="0"/>
            </a:p>
            <a:p>
              <a:pPr lvl="0" algn="ctr"/>
              <a:r>
                <a:rPr lang="en-US" sz="1200" dirty="0" smtClean="0"/>
                <a:t>PhD </a:t>
              </a:r>
              <a:r>
                <a:rPr lang="en-US" sz="1200" dirty="0"/>
                <a:t>stud</a:t>
              </a:r>
              <a:r>
                <a:rPr lang="en-US" sz="1200" dirty="0" smtClean="0"/>
                <a:t>. 130</a:t>
              </a:r>
              <a:endParaRPr lang="en-US" sz="1200" dirty="0"/>
            </a:p>
            <a:p>
              <a:pPr algn="ctr"/>
              <a:r>
                <a:rPr lang="en-US" sz="1200" dirty="0"/>
                <a:t>ZAP: </a:t>
              </a:r>
              <a:r>
                <a:rPr lang="en-US" sz="1200" dirty="0" smtClean="0"/>
                <a:t>19,9</a:t>
              </a:r>
              <a:endParaRPr lang="en-US" sz="1200" dirty="0"/>
            </a:p>
            <a:p>
              <a:pPr lvl="0" algn="ctr"/>
              <a:endParaRPr lang="en-US" sz="1100" b="1" dirty="0" smtClean="0">
                <a:ln w="12700" cmpd="sng">
                  <a:solidFill>
                    <a:srgbClr val="FFFFFF"/>
                  </a:solidFill>
                  <a:prstDash val="solid"/>
                </a:ln>
                <a:solidFill>
                  <a:srgbClr val="FFFFFF"/>
                </a:solidFill>
                <a:latin typeface="Arial" pitchFamily="-1" charset="0"/>
                <a:ea typeface="ＭＳ Ｐゴシック" pitchFamily="-1" charset="-128"/>
              </a:endParaRPr>
            </a:p>
          </p:txBody>
        </p:sp>
        <p:pic>
          <p:nvPicPr>
            <p:cNvPr id="62" name="Picture 61" descr="resizer.php.jpeg"/>
            <p:cNvPicPr>
              <a:picLocks noChangeAspect="1"/>
            </p:cNvPicPr>
            <p:nvPr/>
          </p:nvPicPr>
          <p:blipFill>
            <a:blip r:embed="rId7"/>
            <a:stretch>
              <a:fillRect/>
            </a:stretch>
          </p:blipFill>
          <p:spPr>
            <a:xfrm>
              <a:off x="7867748" y="2947134"/>
              <a:ext cx="1031441" cy="533504"/>
            </a:xfrm>
            <a:prstGeom prst="roundRect">
              <a:avLst>
                <a:gd name="adj" fmla="val 8594"/>
              </a:avLst>
            </a:prstGeom>
            <a:solidFill>
              <a:srgbClr val="FFFFFF">
                <a:shade val="85000"/>
              </a:srgbClr>
            </a:solidFill>
            <a:ln w="3175">
              <a:solidFill>
                <a:schemeClr val="bg1">
                  <a:lumMod val="85000"/>
                </a:schemeClr>
              </a:solidFill>
            </a:ln>
            <a:effectLst/>
          </p:spPr>
        </p:pic>
        <p:pic>
          <p:nvPicPr>
            <p:cNvPr id="63" name="Picture 62" descr="citbuilding_medium2.jpg"/>
            <p:cNvPicPr>
              <a:picLocks noChangeAspect="1"/>
            </p:cNvPicPr>
            <p:nvPr/>
          </p:nvPicPr>
          <p:blipFill>
            <a:blip r:embed="rId8"/>
            <a:stretch>
              <a:fillRect/>
            </a:stretch>
          </p:blipFill>
          <p:spPr>
            <a:xfrm>
              <a:off x="6674546" y="2898744"/>
              <a:ext cx="907476" cy="643124"/>
            </a:xfrm>
            <a:prstGeom prst="roundRect">
              <a:avLst>
                <a:gd name="adj" fmla="val 8594"/>
              </a:avLst>
            </a:prstGeom>
            <a:solidFill>
              <a:srgbClr val="FFFFFF">
                <a:shade val="85000"/>
              </a:srgbClr>
            </a:solidFill>
            <a:ln w="3175">
              <a:solidFill>
                <a:schemeClr val="bg1">
                  <a:lumMod val="85000"/>
                </a:schemeClr>
              </a:solidFill>
            </a:ln>
            <a:effectLst/>
          </p:spPr>
        </p:pic>
      </p:grpSp>
      <p:sp>
        <p:nvSpPr>
          <p:cNvPr id="72" name="Rounded Rectangle 71"/>
          <p:cNvSpPr/>
          <p:nvPr/>
        </p:nvSpPr>
        <p:spPr>
          <a:xfrm>
            <a:off x="1475656" y="1037708"/>
            <a:ext cx="5832648" cy="2031251"/>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ln w="12700" cmpd="sng">
                  <a:solidFill>
                    <a:srgbClr val="FFFFFF"/>
                  </a:solidFill>
                  <a:prstDash val="solid"/>
                </a:ln>
                <a:solidFill>
                  <a:srgbClr val="FFFFFF"/>
                </a:solidFill>
                <a:latin typeface="Arial" pitchFamily="-1" charset="0"/>
                <a:ea typeface="ＭＳ Ｐゴシック" pitchFamily="-1" charset="-128"/>
              </a:rPr>
              <a:t>Research</a:t>
            </a:r>
          </a:p>
          <a:p>
            <a:pPr algn="ctr"/>
            <a:endParaRPr lang="nl-BE" sz="1000" dirty="0" smtClean="0">
              <a:ln w="12700" cmpd="sng">
                <a:solidFill>
                  <a:srgbClr val="FFFFFF"/>
                </a:solidFill>
                <a:prstDash val="solid"/>
              </a:ln>
              <a:solidFill>
                <a:srgbClr val="FFFFFF"/>
              </a:solidFill>
              <a:latin typeface="Arial" pitchFamily="-1" charset="0"/>
              <a:ea typeface="ＭＳ Ｐゴシック" pitchFamily="-1" charset="-128"/>
            </a:endParaRPr>
          </a:p>
          <a:p>
            <a:pPr algn="ctr"/>
            <a:endParaRPr lang="nl-BE" sz="200" dirty="0" smtClean="0">
              <a:ln w="12700" cmpd="sng">
                <a:solidFill>
                  <a:srgbClr val="FFFFFF"/>
                </a:solidFill>
                <a:prstDash val="solid"/>
              </a:ln>
              <a:solidFill>
                <a:srgbClr val="FFFFFF"/>
              </a:solidFill>
              <a:latin typeface="Arial" pitchFamily="-1" charset="0"/>
              <a:ea typeface="ＭＳ Ｐゴシック" pitchFamily="-1" charset="-128"/>
            </a:endParaRPr>
          </a:p>
          <a:p>
            <a:pPr marL="171450" indent="-171450" algn="l">
              <a:buFont typeface="Wingdings" panose="05000000000000000000" pitchFamily="2" charset="2"/>
              <a:buChar char="§"/>
            </a:pPr>
            <a:r>
              <a:rPr lang="nl-BE" sz="1400" dirty="0"/>
              <a:t>7 research </a:t>
            </a:r>
            <a:r>
              <a:rPr lang="nl-BE" sz="1400" dirty="0" err="1"/>
              <a:t>departments</a:t>
            </a:r>
            <a:r>
              <a:rPr lang="nl-BE" sz="1400" dirty="0"/>
              <a:t/>
            </a:r>
            <a:br>
              <a:rPr lang="nl-BE" sz="1400" dirty="0"/>
            </a:br>
            <a:r>
              <a:rPr lang="nl-BE" sz="1400" dirty="0"/>
              <a:t>6 ERC </a:t>
            </a:r>
            <a:r>
              <a:rPr lang="nl-BE" sz="1400" dirty="0" err="1"/>
              <a:t>advanced</a:t>
            </a:r>
            <a:r>
              <a:rPr lang="nl-BE" sz="1400" dirty="0"/>
              <a:t> </a:t>
            </a:r>
            <a:r>
              <a:rPr lang="nl-BE" sz="1400" dirty="0" err="1"/>
              <a:t>grants</a:t>
            </a:r>
            <a:r>
              <a:rPr lang="nl-BE" sz="1400" dirty="0"/>
              <a:t> - 8 ERC </a:t>
            </a:r>
            <a:r>
              <a:rPr lang="nl-BE" sz="1400" dirty="0" err="1"/>
              <a:t>starting</a:t>
            </a:r>
            <a:r>
              <a:rPr lang="nl-BE" sz="1400" dirty="0"/>
              <a:t> </a:t>
            </a:r>
            <a:r>
              <a:rPr lang="nl-BE" sz="1400" dirty="0" err="1"/>
              <a:t>grants</a:t>
            </a:r>
            <a:r>
              <a:rPr lang="nl-BE" sz="1400" dirty="0"/>
              <a:t> </a:t>
            </a:r>
          </a:p>
          <a:p>
            <a:pPr marL="171450" indent="-171450" algn="l">
              <a:buFont typeface="Wingdings" panose="05000000000000000000" pitchFamily="2" charset="2"/>
              <a:buChar char="§"/>
            </a:pPr>
            <a:r>
              <a:rPr lang="nl-BE" sz="1400" dirty="0"/>
              <a:t>&gt; 4000 </a:t>
            </a:r>
            <a:r>
              <a:rPr lang="nl-BE" sz="1400" dirty="0" err="1"/>
              <a:t>scientific</a:t>
            </a:r>
            <a:r>
              <a:rPr lang="nl-BE" sz="1400" dirty="0"/>
              <a:t> </a:t>
            </a:r>
            <a:r>
              <a:rPr lang="nl-BE" sz="1400" dirty="0" err="1"/>
              <a:t>publications</a:t>
            </a:r>
            <a:r>
              <a:rPr lang="nl-BE" sz="1400" dirty="0"/>
              <a:t> </a:t>
            </a:r>
          </a:p>
          <a:p>
            <a:pPr marL="171450" indent="-171450" algn="l">
              <a:buFont typeface="Wingdings" panose="05000000000000000000" pitchFamily="2" charset="2"/>
              <a:buChar char="§"/>
            </a:pPr>
            <a:r>
              <a:rPr lang="nl-BE" sz="1400" dirty="0" smtClean="0"/>
              <a:t>145 </a:t>
            </a:r>
            <a:r>
              <a:rPr lang="nl-BE" sz="1400" dirty="0"/>
              <a:t>PhD </a:t>
            </a:r>
            <a:r>
              <a:rPr lang="nl-BE" sz="1400" dirty="0" err="1" smtClean="0"/>
              <a:t>degrees</a:t>
            </a:r>
            <a:r>
              <a:rPr lang="nl-BE" sz="1400" dirty="0"/>
              <a:t> </a:t>
            </a:r>
            <a:r>
              <a:rPr lang="nl-BE" sz="1400" dirty="0" smtClean="0"/>
              <a:t>in 2016 (</a:t>
            </a:r>
            <a:r>
              <a:rPr lang="nl-BE" sz="1400" dirty="0" err="1" smtClean="0"/>
              <a:t>Faculty</a:t>
            </a:r>
            <a:r>
              <a:rPr lang="nl-BE" sz="1400" dirty="0"/>
              <a:t>)</a:t>
            </a:r>
          </a:p>
          <a:p>
            <a:pPr marL="171450" indent="-171450" algn="l">
              <a:buFont typeface="Wingdings" panose="05000000000000000000" pitchFamily="2" charset="2"/>
              <a:buChar char="§"/>
            </a:pPr>
            <a:r>
              <a:rPr lang="nl-BE" sz="1400" dirty="0"/>
              <a:t>22 spin </a:t>
            </a:r>
            <a:r>
              <a:rPr lang="nl-BE" sz="1400" dirty="0" err="1"/>
              <a:t>offs</a:t>
            </a:r>
            <a:r>
              <a:rPr lang="nl-BE" sz="1400" dirty="0"/>
              <a:t> </a:t>
            </a:r>
            <a:r>
              <a:rPr lang="nl-BE" sz="1400" dirty="0" err="1"/>
              <a:t>created</a:t>
            </a:r>
            <a:r>
              <a:rPr lang="nl-BE" sz="1400" dirty="0"/>
              <a:t> </a:t>
            </a:r>
            <a:r>
              <a:rPr lang="nl-BE" sz="1400" dirty="0" err="1"/>
              <a:t>during</a:t>
            </a:r>
            <a:r>
              <a:rPr lang="nl-BE" sz="1400" dirty="0"/>
              <a:t> the last 3 </a:t>
            </a:r>
            <a:r>
              <a:rPr lang="nl-BE" sz="1400" dirty="0" err="1"/>
              <a:t>years</a:t>
            </a:r>
            <a:r>
              <a:rPr lang="nl-BE" sz="1400" dirty="0"/>
              <a:t> </a:t>
            </a:r>
          </a:p>
          <a:p>
            <a:pPr marL="171450" indent="-171450" algn="l">
              <a:buFont typeface="Wingdings" panose="05000000000000000000" pitchFamily="2" charset="2"/>
              <a:buChar char="§"/>
            </a:pPr>
            <a:r>
              <a:rPr lang="nl-BE" sz="1400" dirty="0"/>
              <a:t>144 patents</a:t>
            </a:r>
          </a:p>
        </p:txBody>
      </p:sp>
      <p:sp>
        <p:nvSpPr>
          <p:cNvPr id="18" name="Title 1"/>
          <p:cNvSpPr txBox="1">
            <a:spLocks/>
          </p:cNvSpPr>
          <p:nvPr/>
        </p:nvSpPr>
        <p:spPr>
          <a:xfrm>
            <a:off x="540000" y="180000"/>
            <a:ext cx="8334000" cy="900000"/>
          </a:xfrm>
          <a:prstGeom prst="rect">
            <a:avLst/>
          </a:prstGeom>
        </p:spPr>
        <p:txBody>
          <a:bodyPr/>
          <a:lst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a:lstStyle>
          <a:p>
            <a:r>
              <a:rPr lang="nl-BE" dirty="0" smtClean="0"/>
              <a:t>FACULTY ENGINEERING SCIENCE</a:t>
            </a:r>
            <a:endParaRPr lang="nl-BE" dirty="0"/>
          </a:p>
        </p:txBody>
      </p:sp>
    </p:spTree>
    <p:extLst>
      <p:ext uri="{BB962C8B-B14F-4D97-AF65-F5344CB8AC3E}">
        <p14:creationId xmlns:p14="http://schemas.microsoft.com/office/powerpoint/2010/main" val="4175984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THERMAL </a:t>
            </a:r>
            <a:r>
              <a:rPr lang="nl-BE" dirty="0" smtClean="0"/>
              <a:t>SYSTEMS </a:t>
            </a:r>
            <a:r>
              <a:rPr lang="nl-BE" dirty="0"/>
              <a:t>SIMULATION</a:t>
            </a:r>
          </a:p>
        </p:txBody>
      </p:sp>
      <p:sp>
        <p:nvSpPr>
          <p:cNvPr id="3" name="Content Placeholder 2"/>
          <p:cNvSpPr>
            <a:spLocks noGrp="1"/>
          </p:cNvSpPr>
          <p:nvPr>
            <p:ph idx="1"/>
          </p:nvPr>
        </p:nvSpPr>
        <p:spPr>
          <a:xfrm>
            <a:off x="540000" y="1349999"/>
            <a:ext cx="8334000" cy="2214000"/>
          </a:xfrm>
        </p:spPr>
        <p:txBody>
          <a:bodyPr/>
          <a:lstStyle/>
          <a:p>
            <a:pPr marL="0" indent="0">
              <a:buNone/>
            </a:pPr>
            <a:r>
              <a:rPr lang="en-GB" b="1" u="sng" dirty="0" smtClean="0"/>
              <a:t>The</a:t>
            </a:r>
            <a:r>
              <a:rPr lang="en-GB" b="1" dirty="0" smtClean="0"/>
              <a:t>rmal </a:t>
            </a:r>
            <a:r>
              <a:rPr lang="en-GB" b="1" u="sng" dirty="0"/>
              <a:t>Sy</a:t>
            </a:r>
            <a:r>
              <a:rPr lang="en-GB" b="1" dirty="0"/>
              <a:t>stems </a:t>
            </a:r>
            <a:r>
              <a:rPr lang="en-GB" b="1" u="sng" dirty="0" smtClean="0"/>
              <a:t>Si</a:t>
            </a:r>
            <a:r>
              <a:rPr lang="en-GB" b="1" dirty="0" smtClean="0"/>
              <a:t>mulation</a:t>
            </a:r>
            <a:r>
              <a:rPr lang="en-GB" b="1" dirty="0"/>
              <a:t> </a:t>
            </a:r>
            <a:r>
              <a:rPr lang="en-GB" b="1" dirty="0" smtClean="0"/>
              <a:t>(The </a:t>
            </a:r>
            <a:r>
              <a:rPr lang="en-GB" b="1" dirty="0" err="1" smtClean="0"/>
              <a:t>SySi</a:t>
            </a:r>
            <a:r>
              <a:rPr lang="en-GB" b="1" dirty="0" smtClean="0"/>
              <a:t>)</a:t>
            </a:r>
            <a:r>
              <a:rPr lang="en-GB" dirty="0" smtClean="0"/>
              <a:t/>
            </a:r>
            <a:br>
              <a:rPr lang="en-GB" dirty="0" smtClean="0"/>
            </a:br>
            <a:r>
              <a:rPr lang="en-GB" sz="1600" dirty="0" smtClean="0"/>
              <a:t>Lieve Helsen, Alessia Arteconi, Dieter Patteeuw, Nicholas Agon</a:t>
            </a:r>
            <a:r>
              <a:rPr lang="en-GB" sz="1600" dirty="0"/>
              <a:t>, </a:t>
            </a:r>
            <a:r>
              <a:rPr lang="en-GB" sz="1600" dirty="0" smtClean="0"/>
              <a:t>Jan Drgona, </a:t>
            </a:r>
            <a:r>
              <a:rPr lang="en-GB" sz="1600" dirty="0"/>
              <a:t>Damien </a:t>
            </a:r>
            <a:r>
              <a:rPr lang="en-GB" sz="1600" dirty="0" smtClean="0"/>
              <a:t>Picard, Filip Jorissen, Bram van der </a:t>
            </a:r>
            <a:r>
              <a:rPr lang="en-GB" sz="1600" dirty="0" err="1" smtClean="0"/>
              <a:t>Heijde</a:t>
            </a:r>
            <a:r>
              <a:rPr lang="en-GB" sz="1600" dirty="0" smtClean="0"/>
              <a:t>, Annelies Vandermeulen, Iago Cupeiro, Yamid Gomez, Javier Arroyo, Anke Uytterhoeven</a:t>
            </a:r>
            <a:endParaRPr lang="en-GB" sz="1600" dirty="0"/>
          </a:p>
          <a:p>
            <a:pPr marL="0" indent="0">
              <a:buNone/>
            </a:pPr>
            <a:endParaRPr lang="nl-BE" dirty="0"/>
          </a:p>
        </p:txBody>
      </p:sp>
      <p:pic>
        <p:nvPicPr>
          <p:cNvPr id="1026" name="Picture 2" descr="http://www.mech.kuleuven.be/en/tme/research/thermal_systems/foto_figuur/sysis-2017/lieve.png/@@images/image/preview"/>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71800" y="2642271"/>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mech.kuleuven.be/en/tme/research/thermal_systems/foto_figuur/sysis-2017/alessia.png/@@images/image/previe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1940" y="2642271"/>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mech.kuleuven.be/en/tme/research/thermal_systems/foto_figuur/sysis-2017/nicholas.png/@@images/image/preview"/>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71800" y="3906178"/>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mech.kuleuven.be/en/tme/research/thermal_systems/foto_figuur/sysis-2017/dieter.png/@@images/image/preview"/>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11660" y="3906178"/>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www.mech.kuleuven.be/en/tme/research/thermal_systems/foto_figuur/sysis-2017/filip.png/@@images/image/preview"/>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1520" y="5157192"/>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www.mech.kuleuven.be/en/tme/research/thermal_systems/foto_figuur/sysis-2017/damien.png/@@images/image/preview"/>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92080" y="3911276"/>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www.mech.kuleuven.be/en/tme/research/thermal_systems/foto_figuur/sysis-2017/bram.png/@@images/image/preview"/>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11660" y="5157192"/>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www.mech.kuleuven.be/en/tme/research/thermal_systems/foto_figuur/sysis-2017/annelies.png/@@images/image/preview"/>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71800" y="5157192"/>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http://www.mech.kuleuven.be/en/tme/research/thermal_systems/foto_figuur/sysis-2017/iago.png/@@images/image/preview"/>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31940" y="5157192"/>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http://www.mech.kuleuven.be/en/tme/research/thermal_systems/foto_figuur/sysis-2017/yamid.png/@@images/image/preview"/>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292080" y="5157192"/>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http://www.mech.kuleuven.be/en/tme/research/thermal_systems/foto_figuur/sysis-2017/javier.png/@@images/image/preview"/>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552220" y="5157192"/>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http://www.mech.kuleuven.be/en/tme/research/thermal_systems/foto_figuur/sysis-2017/jan.png/@@images/image/preview"/>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030833" y="3904909"/>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http://www.mech.kuleuven.be/en/tme/research/thermal_systems/foto_figuur/gallery/sysis.png/@@images/image/preview"/>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80112" y="2671393"/>
            <a:ext cx="2905974" cy="10316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812360" y="5155392"/>
            <a:ext cx="1144800" cy="1144800"/>
          </a:xfrm>
          <a:prstGeom prst="rect">
            <a:avLst/>
          </a:prstGeom>
        </p:spPr>
      </p:pic>
    </p:spTree>
    <p:extLst>
      <p:ext uri="{BB962C8B-B14F-4D97-AF65-F5344CB8AC3E}">
        <p14:creationId xmlns:p14="http://schemas.microsoft.com/office/powerpoint/2010/main" val="41418985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endParaRPr lang="nl-BE" sz="1000" dirty="0" smtClean="0"/>
          </a:p>
          <a:p>
            <a:pPr marL="0" indent="0" algn="ctr">
              <a:buNone/>
            </a:pPr>
            <a:endParaRPr lang="en-US" b="1" dirty="0" smtClean="0">
              <a:solidFill>
                <a:srgbClr val="002060"/>
              </a:solidFill>
            </a:endParaRPr>
          </a:p>
          <a:p>
            <a:pPr marL="0" indent="0">
              <a:buNone/>
            </a:pPr>
            <a:endParaRPr lang="en-US" sz="1800" b="1" dirty="0">
              <a:solidFill>
                <a:srgbClr val="002060"/>
              </a:solidFill>
            </a:endParaRPr>
          </a:p>
          <a:p>
            <a:pPr marL="0" indent="0">
              <a:buNone/>
            </a:pPr>
            <a:endParaRPr lang="nl-BE" sz="800" dirty="0" smtClean="0"/>
          </a:p>
          <a:p>
            <a:pPr marL="0" indent="0">
              <a:buNone/>
            </a:pPr>
            <a:r>
              <a:rPr lang="nl-BE" b="1" dirty="0"/>
              <a:t>Technical expertise:</a:t>
            </a:r>
          </a:p>
          <a:p>
            <a:pPr lvl="1">
              <a:spcBef>
                <a:spcPts val="600"/>
              </a:spcBef>
              <a:defRPr/>
            </a:pPr>
            <a:r>
              <a:rPr lang="en-US" sz="2000" b="1" dirty="0"/>
              <a:t>Simulation:</a:t>
            </a:r>
            <a:r>
              <a:rPr lang="en-US" sz="2000" b="1" dirty="0">
                <a:solidFill>
                  <a:srgbClr val="005E77"/>
                </a:solidFill>
              </a:rPr>
              <a:t> </a:t>
            </a:r>
            <a:r>
              <a:rPr lang="en-US" sz="2000" dirty="0">
                <a:solidFill>
                  <a:srgbClr val="116E8A"/>
                </a:solidFill>
              </a:rPr>
              <a:t>from detailed emulator </a:t>
            </a:r>
            <a:r>
              <a:rPr lang="en-US" sz="2000" dirty="0" smtClean="0">
                <a:solidFill>
                  <a:srgbClr val="116E8A"/>
                </a:solidFill>
              </a:rPr>
              <a:t>and controller models </a:t>
            </a:r>
            <a:r>
              <a:rPr lang="en-US" sz="2000" dirty="0">
                <a:solidFill>
                  <a:srgbClr val="116E8A"/>
                </a:solidFill>
              </a:rPr>
              <a:t>(multidisciplinary virtual test bed) to reduced </a:t>
            </a:r>
            <a:r>
              <a:rPr lang="en-US" sz="2000" dirty="0" smtClean="0">
                <a:solidFill>
                  <a:srgbClr val="116E8A"/>
                </a:solidFill>
              </a:rPr>
              <a:t>models </a:t>
            </a:r>
            <a:r>
              <a:rPr lang="en-US" sz="2000" dirty="0">
                <a:solidFill>
                  <a:srgbClr val="116E8A"/>
                </a:solidFill>
              </a:rPr>
              <a:t>(object oriented </a:t>
            </a:r>
            <a:r>
              <a:rPr lang="en-US" sz="2000" dirty="0" smtClean="0">
                <a:solidFill>
                  <a:srgbClr val="116E8A"/>
                </a:solidFill>
              </a:rPr>
              <a:t>modelling</a:t>
            </a:r>
            <a:r>
              <a:rPr lang="en-US" sz="2000" dirty="0">
                <a:solidFill>
                  <a:srgbClr val="116E8A"/>
                </a:solidFill>
              </a:rPr>
              <a:t>, model order reduction, system </a:t>
            </a:r>
            <a:r>
              <a:rPr lang="en-US" sz="2000" dirty="0" smtClean="0">
                <a:solidFill>
                  <a:srgbClr val="116E8A"/>
                </a:solidFill>
              </a:rPr>
              <a:t>identification, model aggregation), </a:t>
            </a:r>
            <a:r>
              <a:rPr lang="en-US" sz="2000" u="sng" dirty="0" smtClean="0">
                <a:solidFill>
                  <a:srgbClr val="116E8A"/>
                </a:solidFill>
              </a:rPr>
              <a:t>including uncertainties </a:t>
            </a:r>
            <a:endParaRPr lang="en-US" sz="2000" u="sng" dirty="0">
              <a:solidFill>
                <a:srgbClr val="116E8A"/>
              </a:solidFill>
            </a:endParaRPr>
          </a:p>
          <a:p>
            <a:pPr lvl="1">
              <a:spcBef>
                <a:spcPts val="600"/>
              </a:spcBef>
              <a:defRPr/>
            </a:pPr>
            <a:r>
              <a:rPr lang="en-US" sz="2000" b="1" dirty="0"/>
              <a:t>Optimization and Control: </a:t>
            </a:r>
            <a:r>
              <a:rPr lang="en-US" sz="2000" dirty="0">
                <a:solidFill>
                  <a:srgbClr val="116E8A"/>
                </a:solidFill>
              </a:rPr>
              <a:t>optimal design, open and closed loop control, rule based control, model based (predictive) control, robust control, </a:t>
            </a:r>
            <a:r>
              <a:rPr lang="en-US" sz="2000" u="sng" dirty="0">
                <a:solidFill>
                  <a:srgbClr val="116E8A"/>
                </a:solidFill>
              </a:rPr>
              <a:t>integrated </a:t>
            </a:r>
            <a:r>
              <a:rPr lang="en-US" sz="2000" u="sng" dirty="0" smtClean="0">
                <a:solidFill>
                  <a:srgbClr val="116E8A"/>
                </a:solidFill>
              </a:rPr>
              <a:t>optimal control </a:t>
            </a:r>
            <a:r>
              <a:rPr lang="en-US" sz="2000" u="sng" dirty="0">
                <a:solidFill>
                  <a:srgbClr val="116E8A"/>
                </a:solidFill>
              </a:rPr>
              <a:t>and design</a:t>
            </a:r>
          </a:p>
          <a:p>
            <a:pPr lvl="1">
              <a:spcBef>
                <a:spcPts val="600"/>
              </a:spcBef>
              <a:defRPr/>
            </a:pPr>
            <a:r>
              <a:rPr lang="en-US" sz="2000" b="1" dirty="0"/>
              <a:t>Experiment:</a:t>
            </a:r>
            <a:r>
              <a:rPr lang="en-US" sz="2000" dirty="0"/>
              <a:t> </a:t>
            </a:r>
            <a:r>
              <a:rPr lang="en-US" sz="2000" dirty="0">
                <a:solidFill>
                  <a:srgbClr val="116E8A"/>
                </a:solidFill>
              </a:rPr>
              <a:t>from lab-scale to pilot plant and field tests, verification and validation of models and methods (proof-of-concept and </a:t>
            </a:r>
            <a:r>
              <a:rPr lang="en-US" sz="2000" u="sng" dirty="0">
                <a:solidFill>
                  <a:srgbClr val="116E8A"/>
                </a:solidFill>
              </a:rPr>
              <a:t>demonstration</a:t>
            </a:r>
            <a:r>
              <a:rPr lang="en-US" sz="2000" dirty="0">
                <a:solidFill>
                  <a:srgbClr val="116E8A"/>
                </a:solidFill>
              </a:rPr>
              <a:t>)</a:t>
            </a:r>
          </a:p>
          <a:p>
            <a:pPr lvl="1">
              <a:spcBef>
                <a:spcPts val="600"/>
              </a:spcBef>
              <a:defRPr/>
            </a:pPr>
            <a:endParaRPr lang="nl-BE" sz="2000" dirty="0">
              <a:solidFill>
                <a:srgbClr val="116E8A"/>
              </a:solidFill>
            </a:endParaRPr>
          </a:p>
        </p:txBody>
      </p:sp>
      <p:pic>
        <p:nvPicPr>
          <p:cNvPr id="2052" name="Picture 4" descr="http://www.mech.kuleuven.be/en/tme/research/thermal_systems/foto_figuur/gallery/banner2.png/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1" y="332655"/>
            <a:ext cx="8665122" cy="1815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5463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95537" y="1340768"/>
            <a:ext cx="8208912" cy="5094287"/>
          </a:xfrm>
        </p:spPr>
        <p:txBody>
          <a:bodyPr/>
          <a:lstStyle/>
          <a:p>
            <a:pPr marL="0" indent="0" algn="ctr">
              <a:buNone/>
            </a:pPr>
            <a:r>
              <a:rPr lang="en-US" dirty="0"/>
              <a:t>We optimize the performance of thermal systems </a:t>
            </a:r>
            <a:br>
              <a:rPr lang="en-US" dirty="0"/>
            </a:br>
            <a:r>
              <a:rPr lang="en-US" dirty="0" smtClean="0"/>
              <a:t>in </a:t>
            </a:r>
            <a:r>
              <a:rPr lang="en-US" dirty="0"/>
              <a:t>various multidisciplinary </a:t>
            </a:r>
            <a:r>
              <a:rPr lang="en-US" dirty="0" smtClean="0"/>
              <a:t>applications</a:t>
            </a:r>
            <a:br>
              <a:rPr lang="en-US" dirty="0" smtClean="0"/>
            </a:br>
            <a:r>
              <a:rPr lang="en-US" dirty="0" smtClean="0"/>
              <a:t>(thermal systems in buildings and waste-to-resources)</a:t>
            </a:r>
            <a:r>
              <a:rPr lang="en-US" dirty="0" smtClean="0"/>
              <a:t> </a:t>
            </a:r>
            <a:r>
              <a:rPr lang="en-US" dirty="0" smtClean="0"/>
              <a:t/>
            </a:r>
            <a:br>
              <a:rPr lang="en-US" dirty="0" smtClean="0"/>
            </a:br>
            <a:r>
              <a:rPr lang="en-US" dirty="0" smtClean="0"/>
              <a:t>through </a:t>
            </a:r>
            <a:r>
              <a:rPr lang="en-US" dirty="0"/>
              <a:t>integration of system control and </a:t>
            </a:r>
            <a:r>
              <a:rPr lang="en-US" dirty="0" smtClean="0"/>
              <a:t>design </a:t>
            </a:r>
            <a:br>
              <a:rPr lang="en-US" dirty="0" smtClean="0"/>
            </a:br>
            <a:r>
              <a:rPr lang="en-US" b="1" dirty="0" smtClean="0"/>
              <a:t>Here </a:t>
            </a:r>
            <a:r>
              <a:rPr lang="en-US" b="1" dirty="0"/>
              <a:t>system integration is key</a:t>
            </a:r>
            <a:r>
              <a:rPr lang="en-US" b="1" dirty="0" smtClean="0"/>
              <a:t>!</a:t>
            </a:r>
          </a:p>
          <a:p>
            <a:pPr marL="0" indent="0" algn="ctr">
              <a:buNone/>
            </a:pPr>
            <a:r>
              <a:rPr lang="en-US" dirty="0" smtClean="0"/>
              <a:t>Collaborations </a:t>
            </a:r>
            <a:r>
              <a:rPr lang="en-US" dirty="0" smtClean="0">
                <a:sym typeface="Wingdings" panose="05000000000000000000" pitchFamily="2" charset="2"/>
              </a:rPr>
              <a:t> </a:t>
            </a:r>
            <a:r>
              <a:rPr lang="en-US" dirty="0" smtClean="0"/>
              <a:t>multi-energy carrier systems</a:t>
            </a:r>
          </a:p>
          <a:p>
            <a:pPr marL="0" indent="0" algn="ctr">
              <a:buNone/>
            </a:pPr>
            <a:endParaRPr lang="en-US" sz="1400" dirty="0" smtClean="0"/>
          </a:p>
          <a:p>
            <a:pPr marL="0" indent="0" algn="r">
              <a:buNone/>
            </a:pPr>
            <a:endParaRPr lang="en-US" sz="2400" dirty="0" smtClean="0">
              <a:sym typeface="Wingdings" panose="05000000000000000000" pitchFamily="2" charset="2"/>
            </a:endParaRPr>
          </a:p>
        </p:txBody>
      </p:sp>
      <p:sp>
        <p:nvSpPr>
          <p:cNvPr id="8" name="Title 1"/>
          <p:cNvSpPr txBox="1">
            <a:spLocks/>
          </p:cNvSpPr>
          <p:nvPr/>
        </p:nvSpPr>
        <p:spPr bwMode="auto">
          <a:xfrm>
            <a:off x="457200" y="274648"/>
            <a:ext cx="8229600" cy="768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defTabSz="457200" rtl="0" eaLnBrk="1" fontAlgn="base" hangingPunct="1">
              <a:spcBef>
                <a:spcPct val="0"/>
              </a:spcBef>
              <a:spcAft>
                <a:spcPct val="0"/>
              </a:spcAft>
              <a:defRPr sz="3600" kern="1200">
                <a:solidFill>
                  <a:srgbClr val="74B632"/>
                </a:solidFill>
                <a:latin typeface="+mj-lt"/>
                <a:ea typeface="ＭＳ Ｐゴシック" charset="0"/>
                <a:cs typeface="Arial" panose="020B0604020202020204" pitchFamily="34" charset="0"/>
              </a:defRPr>
            </a:lvl1pPr>
            <a:lvl2pPr algn="l" defTabSz="457200" rtl="0" eaLnBrk="1" fontAlgn="base" hangingPunct="1">
              <a:spcBef>
                <a:spcPct val="0"/>
              </a:spcBef>
              <a:spcAft>
                <a:spcPct val="0"/>
              </a:spcAft>
              <a:defRPr sz="3600">
                <a:solidFill>
                  <a:srgbClr val="74B632"/>
                </a:solidFill>
                <a:latin typeface="Calibri" charset="0"/>
                <a:ea typeface="ＭＳ Ｐゴシック" charset="0"/>
                <a:cs typeface="ＭＳ Ｐゴシック" charset="0"/>
              </a:defRPr>
            </a:lvl2pPr>
            <a:lvl3pPr algn="l" defTabSz="457200" rtl="0" eaLnBrk="1" fontAlgn="base" hangingPunct="1">
              <a:spcBef>
                <a:spcPct val="0"/>
              </a:spcBef>
              <a:spcAft>
                <a:spcPct val="0"/>
              </a:spcAft>
              <a:defRPr sz="3600">
                <a:solidFill>
                  <a:srgbClr val="74B632"/>
                </a:solidFill>
                <a:latin typeface="Calibri" charset="0"/>
                <a:ea typeface="ＭＳ Ｐゴシック" charset="0"/>
                <a:cs typeface="ＭＳ Ｐゴシック" charset="0"/>
              </a:defRPr>
            </a:lvl3pPr>
            <a:lvl4pPr algn="l" defTabSz="457200" rtl="0" eaLnBrk="1" fontAlgn="base" hangingPunct="1">
              <a:spcBef>
                <a:spcPct val="0"/>
              </a:spcBef>
              <a:spcAft>
                <a:spcPct val="0"/>
              </a:spcAft>
              <a:defRPr sz="3600">
                <a:solidFill>
                  <a:srgbClr val="74B632"/>
                </a:solidFill>
                <a:latin typeface="Calibri" charset="0"/>
                <a:ea typeface="ＭＳ Ｐゴシック" charset="0"/>
                <a:cs typeface="ＭＳ Ｐゴシック" charset="0"/>
              </a:defRPr>
            </a:lvl4pPr>
            <a:lvl5pPr algn="l" defTabSz="457200" rtl="0" eaLnBrk="1" fontAlgn="base" hangingPunct="1">
              <a:spcBef>
                <a:spcPct val="0"/>
              </a:spcBef>
              <a:spcAft>
                <a:spcPct val="0"/>
              </a:spcAft>
              <a:defRPr sz="3600">
                <a:solidFill>
                  <a:srgbClr val="74B632"/>
                </a:solidFill>
                <a:latin typeface="Calibri"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9pPr>
          </a:lstStyle>
          <a:p>
            <a:pPr defTabSz="914400"/>
            <a:r>
              <a:rPr lang="nl-BE" sz="3200" dirty="0" smtClean="0">
                <a:solidFill>
                  <a:srgbClr val="52BDEC"/>
                </a:solidFill>
                <a:latin typeface="Arial" pitchFamily="34" charset="0"/>
                <a:ea typeface="+mj-ea"/>
              </a:rPr>
              <a:t>RESEARCH FOCUS</a:t>
            </a:r>
            <a:endParaRPr lang="en-US" sz="3200" dirty="0">
              <a:solidFill>
                <a:srgbClr val="52BDEC"/>
              </a:solidFill>
              <a:latin typeface="Arial" pitchFamily="34" charset="0"/>
              <a:ea typeface="+mj-ea"/>
            </a:endParaRPr>
          </a:p>
        </p:txBody>
      </p:sp>
      <p:pic>
        <p:nvPicPr>
          <p:cNvPr id="5" name="Picture 4"/>
          <p:cNvPicPr/>
          <p:nvPr/>
        </p:nvPicPr>
        <p:blipFill>
          <a:blip r:embed="rId3"/>
          <a:stretch>
            <a:fillRect/>
          </a:stretch>
        </p:blipFill>
        <p:spPr>
          <a:xfrm>
            <a:off x="4807096" y="3977965"/>
            <a:ext cx="3456385" cy="1827063"/>
          </a:xfrm>
          <a:prstGeom prst="rect">
            <a:avLst/>
          </a:prstGeom>
        </p:spPr>
      </p:pic>
      <p:pic>
        <p:nvPicPr>
          <p:cNvPr id="6" name="Picture 5"/>
          <p:cNvPicPr>
            <a:picLocks noChangeAspect="1"/>
          </p:cNvPicPr>
          <p:nvPr/>
        </p:nvPicPr>
        <p:blipFill>
          <a:blip r:embed="rId4"/>
          <a:stretch>
            <a:fillRect/>
          </a:stretch>
        </p:blipFill>
        <p:spPr>
          <a:xfrm>
            <a:off x="1043608" y="3720518"/>
            <a:ext cx="3422520" cy="3012080"/>
          </a:xfrm>
          <a:prstGeom prst="rect">
            <a:avLst/>
          </a:prstGeom>
        </p:spPr>
      </p:pic>
      <p:sp>
        <p:nvSpPr>
          <p:cNvPr id="10" name="TextBox 9"/>
          <p:cNvSpPr txBox="1"/>
          <p:nvPr/>
        </p:nvSpPr>
        <p:spPr>
          <a:xfrm>
            <a:off x="4716016" y="6473069"/>
            <a:ext cx="3384376" cy="276999"/>
          </a:xfrm>
          <a:prstGeom prst="rect">
            <a:avLst/>
          </a:prstGeom>
          <a:noFill/>
        </p:spPr>
        <p:txBody>
          <a:bodyPr wrap="square" rtlCol="0">
            <a:spAutoFit/>
          </a:bodyPr>
          <a:lstStyle/>
          <a:p>
            <a:r>
              <a:rPr lang="en-US" sz="1200" dirty="0" smtClean="0">
                <a:solidFill>
                  <a:schemeClr val="bg1"/>
                </a:solidFill>
              </a:rPr>
              <a:t>Source: KU Leuven – </a:t>
            </a:r>
            <a:r>
              <a:rPr lang="en-US" sz="1200" dirty="0" smtClean="0">
                <a:solidFill>
                  <a:schemeClr val="bg1"/>
                </a:solidFill>
              </a:rPr>
              <a:t>Brecht Baeten</a:t>
            </a:r>
            <a:endParaRPr lang="en-US" sz="1200" dirty="0">
              <a:solidFill>
                <a:schemeClr val="bg1"/>
              </a:solidFill>
            </a:endParaRPr>
          </a:p>
        </p:txBody>
      </p:sp>
      <p:sp>
        <p:nvSpPr>
          <p:cNvPr id="11" name="TextBox 10"/>
          <p:cNvSpPr txBox="1"/>
          <p:nvPr/>
        </p:nvSpPr>
        <p:spPr>
          <a:xfrm>
            <a:off x="2909078" y="5964071"/>
            <a:ext cx="2169775" cy="276999"/>
          </a:xfrm>
          <a:prstGeom prst="rect">
            <a:avLst/>
          </a:prstGeom>
          <a:noFill/>
        </p:spPr>
        <p:txBody>
          <a:bodyPr wrap="square" rtlCol="0">
            <a:spAutoFit/>
          </a:bodyPr>
          <a:lstStyle/>
          <a:p>
            <a:r>
              <a:rPr lang="en-US" sz="1200" dirty="0" smtClean="0">
                <a:solidFill>
                  <a:srgbClr val="002060"/>
                </a:solidFill>
              </a:rPr>
              <a:t>Source: </a:t>
            </a:r>
            <a:r>
              <a:rPr lang="en-US" sz="1200" dirty="0" err="1" smtClean="0">
                <a:solidFill>
                  <a:srgbClr val="002060"/>
                </a:solidFill>
              </a:rPr>
              <a:t>Materazzi</a:t>
            </a:r>
            <a:r>
              <a:rPr lang="en-US" sz="1200" dirty="0" smtClean="0">
                <a:solidFill>
                  <a:srgbClr val="002060"/>
                </a:solidFill>
              </a:rPr>
              <a:t> et al. 2015</a:t>
            </a:r>
            <a:endParaRPr lang="en-US" sz="1200" dirty="0">
              <a:solidFill>
                <a:srgbClr val="002060"/>
              </a:solidFill>
            </a:endParaRPr>
          </a:p>
        </p:txBody>
      </p:sp>
    </p:spTree>
    <p:extLst>
      <p:ext uri="{BB962C8B-B14F-4D97-AF65-F5344CB8AC3E}">
        <p14:creationId xmlns:p14="http://schemas.microsoft.com/office/powerpoint/2010/main" val="12835199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9552" y="1412776"/>
            <a:ext cx="8288365" cy="2592288"/>
          </a:xfrm>
          <a:prstGeom prst="rect">
            <a:avLst/>
          </a:prstGeom>
          <a:solidFill>
            <a:srgbClr val="116E8A"/>
          </a:solidFill>
          <a:ln>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0"/>
          </p:nvPr>
        </p:nvSpPr>
        <p:spPr>
          <a:xfrm>
            <a:off x="323528" y="1340768"/>
            <a:ext cx="8208912" cy="5094287"/>
          </a:xfrm>
        </p:spPr>
        <p:txBody>
          <a:bodyPr/>
          <a:lstStyle/>
          <a:p>
            <a:pPr marL="0" indent="0" algn="ctr">
              <a:buNone/>
            </a:pPr>
            <a:endParaRPr lang="en-US" sz="1400" dirty="0" smtClean="0"/>
          </a:p>
          <a:p>
            <a:pPr marL="1085850" lvl="1" indent="-514350">
              <a:buFont typeface="+mj-lt"/>
              <a:buAutoNum type="arabicPeriod"/>
            </a:pPr>
            <a:r>
              <a:rPr lang="en-US" sz="2000" dirty="0" smtClean="0">
                <a:solidFill>
                  <a:schemeClr val="bg1"/>
                </a:solidFill>
              </a:rPr>
              <a:t>Energy storage as enabling technology</a:t>
            </a:r>
          </a:p>
          <a:p>
            <a:pPr marL="1085850" lvl="1" indent="-514350">
              <a:buFont typeface="+mj-lt"/>
              <a:buAutoNum type="arabicPeriod"/>
            </a:pPr>
            <a:r>
              <a:rPr lang="en-US" sz="2000" dirty="0" smtClean="0">
                <a:solidFill>
                  <a:schemeClr val="bg1"/>
                </a:solidFill>
              </a:rPr>
              <a:t>Thermal networks as enabling technology</a:t>
            </a:r>
          </a:p>
          <a:p>
            <a:pPr marL="1085850" lvl="1" indent="-514350">
              <a:buFont typeface="+mj-lt"/>
              <a:buAutoNum type="arabicPeriod"/>
            </a:pPr>
            <a:r>
              <a:rPr lang="en-US" sz="2000" dirty="0" smtClean="0">
                <a:solidFill>
                  <a:schemeClr val="bg1"/>
                </a:solidFill>
              </a:rPr>
              <a:t>Model Predictive Control (MPC) as enabling technology</a:t>
            </a:r>
          </a:p>
          <a:p>
            <a:pPr marL="1085850" lvl="1" indent="-514350">
              <a:buFont typeface="+mj-lt"/>
              <a:buAutoNum type="arabicPeriod"/>
            </a:pPr>
            <a:r>
              <a:rPr lang="en-US" sz="2000" dirty="0" smtClean="0">
                <a:solidFill>
                  <a:schemeClr val="bg1"/>
                </a:solidFill>
              </a:rPr>
              <a:t>Unlocking flexibility by </a:t>
            </a:r>
            <a:r>
              <a:rPr lang="en-US" sz="2000" dirty="0">
                <a:solidFill>
                  <a:schemeClr val="bg1"/>
                </a:solidFill>
              </a:rPr>
              <a:t>dynamic coalitions of </a:t>
            </a:r>
            <a:r>
              <a:rPr lang="en-US" sz="2000" dirty="0" smtClean="0">
                <a:solidFill>
                  <a:schemeClr val="bg1"/>
                </a:solidFill>
              </a:rPr>
              <a:t/>
            </a:r>
            <a:br>
              <a:rPr lang="en-US" sz="2000" dirty="0" smtClean="0">
                <a:solidFill>
                  <a:schemeClr val="bg1"/>
                </a:solidFill>
              </a:rPr>
            </a:br>
            <a:r>
              <a:rPr lang="en-US" sz="2000" dirty="0" smtClean="0">
                <a:solidFill>
                  <a:schemeClr val="bg1"/>
                </a:solidFill>
              </a:rPr>
              <a:t>power-to-heat/cold </a:t>
            </a:r>
            <a:r>
              <a:rPr lang="en-US" sz="2000" dirty="0" smtClean="0">
                <a:solidFill>
                  <a:schemeClr val="bg1"/>
                </a:solidFill>
              </a:rPr>
              <a:t>resources</a:t>
            </a:r>
          </a:p>
          <a:p>
            <a:pPr marL="1085850" lvl="1" indent="-514350">
              <a:buFont typeface="+mj-lt"/>
              <a:buAutoNum type="arabicPeriod"/>
            </a:pPr>
            <a:r>
              <a:rPr lang="en-US" sz="2000" dirty="0" smtClean="0">
                <a:solidFill>
                  <a:schemeClr val="bg1"/>
                </a:solidFill>
              </a:rPr>
              <a:t>Plasma gasification as enabling technology for green energy</a:t>
            </a:r>
            <a:endParaRPr lang="en-US" sz="2000" dirty="0">
              <a:solidFill>
                <a:schemeClr val="bg1"/>
              </a:solidFill>
            </a:endParaRPr>
          </a:p>
          <a:p>
            <a:pPr marL="0" indent="0" algn="r">
              <a:buNone/>
            </a:pPr>
            <a:endParaRPr lang="en-US" sz="2400" dirty="0" smtClean="0">
              <a:sym typeface="Wingdings" panose="05000000000000000000" pitchFamily="2" charset="2"/>
            </a:endParaRPr>
          </a:p>
        </p:txBody>
      </p:sp>
      <p:sp>
        <p:nvSpPr>
          <p:cNvPr id="8" name="Title 1"/>
          <p:cNvSpPr txBox="1">
            <a:spLocks/>
          </p:cNvSpPr>
          <p:nvPr/>
        </p:nvSpPr>
        <p:spPr bwMode="auto">
          <a:xfrm>
            <a:off x="457200" y="274648"/>
            <a:ext cx="8229600" cy="768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defTabSz="457200" rtl="0" eaLnBrk="1" fontAlgn="base" hangingPunct="1">
              <a:spcBef>
                <a:spcPct val="0"/>
              </a:spcBef>
              <a:spcAft>
                <a:spcPct val="0"/>
              </a:spcAft>
              <a:defRPr sz="3600" kern="1200">
                <a:solidFill>
                  <a:srgbClr val="74B632"/>
                </a:solidFill>
                <a:latin typeface="+mj-lt"/>
                <a:ea typeface="ＭＳ Ｐゴシック" charset="0"/>
                <a:cs typeface="Arial" panose="020B0604020202020204" pitchFamily="34" charset="0"/>
              </a:defRPr>
            </a:lvl1pPr>
            <a:lvl2pPr algn="l" defTabSz="457200" rtl="0" eaLnBrk="1" fontAlgn="base" hangingPunct="1">
              <a:spcBef>
                <a:spcPct val="0"/>
              </a:spcBef>
              <a:spcAft>
                <a:spcPct val="0"/>
              </a:spcAft>
              <a:defRPr sz="3600">
                <a:solidFill>
                  <a:srgbClr val="74B632"/>
                </a:solidFill>
                <a:latin typeface="Calibri" charset="0"/>
                <a:ea typeface="ＭＳ Ｐゴシック" charset="0"/>
                <a:cs typeface="ＭＳ Ｐゴシック" charset="0"/>
              </a:defRPr>
            </a:lvl2pPr>
            <a:lvl3pPr algn="l" defTabSz="457200" rtl="0" eaLnBrk="1" fontAlgn="base" hangingPunct="1">
              <a:spcBef>
                <a:spcPct val="0"/>
              </a:spcBef>
              <a:spcAft>
                <a:spcPct val="0"/>
              </a:spcAft>
              <a:defRPr sz="3600">
                <a:solidFill>
                  <a:srgbClr val="74B632"/>
                </a:solidFill>
                <a:latin typeface="Calibri" charset="0"/>
                <a:ea typeface="ＭＳ Ｐゴシック" charset="0"/>
                <a:cs typeface="ＭＳ Ｐゴシック" charset="0"/>
              </a:defRPr>
            </a:lvl3pPr>
            <a:lvl4pPr algn="l" defTabSz="457200" rtl="0" eaLnBrk="1" fontAlgn="base" hangingPunct="1">
              <a:spcBef>
                <a:spcPct val="0"/>
              </a:spcBef>
              <a:spcAft>
                <a:spcPct val="0"/>
              </a:spcAft>
              <a:defRPr sz="3600">
                <a:solidFill>
                  <a:srgbClr val="74B632"/>
                </a:solidFill>
                <a:latin typeface="Calibri" charset="0"/>
                <a:ea typeface="ＭＳ Ｐゴシック" charset="0"/>
                <a:cs typeface="ＭＳ Ｐゴシック" charset="0"/>
              </a:defRPr>
            </a:lvl4pPr>
            <a:lvl5pPr algn="l" defTabSz="457200" rtl="0" eaLnBrk="1" fontAlgn="base" hangingPunct="1">
              <a:spcBef>
                <a:spcPct val="0"/>
              </a:spcBef>
              <a:spcAft>
                <a:spcPct val="0"/>
              </a:spcAft>
              <a:defRPr sz="3600">
                <a:solidFill>
                  <a:srgbClr val="74B632"/>
                </a:solidFill>
                <a:latin typeface="Calibri"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9pPr>
          </a:lstStyle>
          <a:p>
            <a:pPr defTabSz="914400"/>
            <a:r>
              <a:rPr lang="nl-BE" sz="3200" dirty="0" smtClean="0">
                <a:solidFill>
                  <a:srgbClr val="52BDEC"/>
                </a:solidFill>
                <a:latin typeface="Arial" pitchFamily="34" charset="0"/>
                <a:ea typeface="+mj-ea"/>
              </a:rPr>
              <a:t>ENABLING TECHNOLOGIES</a:t>
            </a:r>
            <a:endParaRPr lang="en-US" sz="3200" dirty="0">
              <a:solidFill>
                <a:srgbClr val="52BDEC"/>
              </a:solidFill>
              <a:latin typeface="Arial" pitchFamily="34" charset="0"/>
              <a:ea typeface="+mj-ea"/>
            </a:endParaRPr>
          </a:p>
        </p:txBody>
      </p:sp>
      <p:pic>
        <p:nvPicPr>
          <p:cNvPr id="6" name="Picture 5"/>
          <p:cNvPicPr>
            <a:picLocks noChangeAspect="1"/>
          </p:cNvPicPr>
          <p:nvPr/>
        </p:nvPicPr>
        <p:blipFill>
          <a:blip r:embed="rId2"/>
          <a:stretch>
            <a:fillRect/>
          </a:stretch>
        </p:blipFill>
        <p:spPr>
          <a:xfrm>
            <a:off x="4972062" y="4262360"/>
            <a:ext cx="1902175" cy="2105132"/>
          </a:xfrm>
          <a:prstGeom prst="rect">
            <a:avLst/>
          </a:prstGeom>
        </p:spPr>
      </p:pic>
      <p:pic>
        <p:nvPicPr>
          <p:cNvPr id="11" name="Picture 10"/>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4225061"/>
            <a:ext cx="4464496" cy="2392705"/>
          </a:xfrm>
          <a:prstGeom prst="rect">
            <a:avLst/>
          </a:prstGeom>
          <a:noFill/>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79172" y="4509120"/>
            <a:ext cx="1793759" cy="1345319"/>
          </a:xfrm>
          <a:prstGeom prst="rect">
            <a:avLst/>
          </a:prstGeom>
        </p:spPr>
      </p:pic>
      <p:sp>
        <p:nvSpPr>
          <p:cNvPr id="13" name="TextBox 12"/>
          <p:cNvSpPr txBox="1"/>
          <p:nvPr/>
        </p:nvSpPr>
        <p:spPr>
          <a:xfrm>
            <a:off x="860990" y="6608800"/>
            <a:ext cx="3384376" cy="276999"/>
          </a:xfrm>
          <a:prstGeom prst="rect">
            <a:avLst/>
          </a:prstGeom>
          <a:noFill/>
        </p:spPr>
        <p:txBody>
          <a:bodyPr wrap="square" rtlCol="0">
            <a:spAutoFit/>
          </a:bodyPr>
          <a:lstStyle/>
          <a:p>
            <a:r>
              <a:rPr lang="en-US" sz="1200" dirty="0" smtClean="0">
                <a:solidFill>
                  <a:schemeClr val="bg1"/>
                </a:solidFill>
              </a:rPr>
              <a:t>Source: KU Leuven – </a:t>
            </a:r>
            <a:r>
              <a:rPr lang="en-US" sz="1200" dirty="0" smtClean="0">
                <a:solidFill>
                  <a:schemeClr val="bg1"/>
                </a:solidFill>
              </a:rPr>
              <a:t>Ina De Jaeger</a:t>
            </a:r>
            <a:endParaRPr lang="en-US" sz="1200" dirty="0">
              <a:solidFill>
                <a:schemeClr val="bg1"/>
              </a:solidFill>
            </a:endParaRPr>
          </a:p>
        </p:txBody>
      </p:sp>
      <p:sp>
        <p:nvSpPr>
          <p:cNvPr id="14" name="TextBox 13"/>
          <p:cNvSpPr txBox="1"/>
          <p:nvPr/>
        </p:nvSpPr>
        <p:spPr>
          <a:xfrm>
            <a:off x="5386984" y="6617766"/>
            <a:ext cx="1345256" cy="276999"/>
          </a:xfrm>
          <a:prstGeom prst="rect">
            <a:avLst/>
          </a:prstGeom>
          <a:noFill/>
        </p:spPr>
        <p:txBody>
          <a:bodyPr wrap="square" rtlCol="0">
            <a:spAutoFit/>
          </a:bodyPr>
          <a:lstStyle/>
          <a:p>
            <a:r>
              <a:rPr lang="en-US" sz="1200" dirty="0" smtClean="0">
                <a:solidFill>
                  <a:schemeClr val="bg1"/>
                </a:solidFill>
              </a:rPr>
              <a:t>Source: </a:t>
            </a:r>
            <a:r>
              <a:rPr lang="en-US" sz="1200" dirty="0" err="1" smtClean="0">
                <a:solidFill>
                  <a:schemeClr val="bg1"/>
                </a:solidFill>
              </a:rPr>
              <a:t>Ecovat</a:t>
            </a:r>
            <a:endParaRPr lang="en-US" sz="1200" dirty="0">
              <a:solidFill>
                <a:schemeClr val="bg1"/>
              </a:solidFill>
            </a:endParaRPr>
          </a:p>
        </p:txBody>
      </p:sp>
      <p:sp>
        <p:nvSpPr>
          <p:cNvPr id="15" name="TextBox 14"/>
          <p:cNvSpPr txBox="1"/>
          <p:nvPr/>
        </p:nvSpPr>
        <p:spPr>
          <a:xfrm>
            <a:off x="7620433" y="6608385"/>
            <a:ext cx="1153992" cy="276999"/>
          </a:xfrm>
          <a:prstGeom prst="rect">
            <a:avLst/>
          </a:prstGeom>
          <a:noFill/>
        </p:spPr>
        <p:txBody>
          <a:bodyPr wrap="square" rtlCol="0">
            <a:spAutoFit/>
          </a:bodyPr>
          <a:lstStyle/>
          <a:p>
            <a:r>
              <a:rPr lang="en-US" sz="1200" dirty="0" smtClean="0">
                <a:solidFill>
                  <a:schemeClr val="bg1"/>
                </a:solidFill>
              </a:rPr>
              <a:t>Source: </a:t>
            </a:r>
            <a:r>
              <a:rPr lang="en-US" sz="1200" dirty="0" smtClean="0">
                <a:solidFill>
                  <a:schemeClr val="bg1"/>
                </a:solidFill>
              </a:rPr>
              <a:t>API</a:t>
            </a:r>
            <a:endParaRPr lang="en-US" sz="1200" dirty="0">
              <a:solidFill>
                <a:schemeClr val="bg1"/>
              </a:solidFill>
            </a:endParaRPr>
          </a:p>
        </p:txBody>
      </p:sp>
    </p:spTree>
    <p:extLst>
      <p:ext uri="{BB962C8B-B14F-4D97-AF65-F5344CB8AC3E}">
        <p14:creationId xmlns:p14="http://schemas.microsoft.com/office/powerpoint/2010/main" val="13259872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0000" y="1349999"/>
            <a:ext cx="8334000" cy="2214000"/>
          </a:xfrm>
        </p:spPr>
        <p:txBody>
          <a:bodyPr/>
          <a:lstStyle/>
          <a:p>
            <a:pPr marL="0" indent="0">
              <a:buNone/>
            </a:pPr>
            <a:endParaRPr lang="en-GB" dirty="0"/>
          </a:p>
          <a:p>
            <a:pPr marL="0" indent="0">
              <a:buNone/>
            </a:pPr>
            <a:endParaRPr lang="en-GB" sz="1600" dirty="0" smtClean="0"/>
          </a:p>
          <a:p>
            <a:pPr marL="0" indent="0">
              <a:buNone/>
            </a:pPr>
            <a:endParaRPr lang="en-GB" sz="2800" b="1" dirty="0">
              <a:solidFill>
                <a:schemeClr val="bg1"/>
              </a:solidFill>
            </a:endParaRPr>
          </a:p>
          <a:p>
            <a:pPr marL="0" indent="0">
              <a:buNone/>
            </a:pPr>
            <a:endParaRPr lang="nl-BE" dirty="0"/>
          </a:p>
        </p:txBody>
      </p:sp>
      <p:sp>
        <p:nvSpPr>
          <p:cNvPr id="2" name="Title 1"/>
          <p:cNvSpPr>
            <a:spLocks noGrp="1"/>
          </p:cNvSpPr>
          <p:nvPr>
            <p:ph type="title"/>
          </p:nvPr>
        </p:nvSpPr>
        <p:spPr/>
        <p:txBody>
          <a:bodyPr/>
          <a:lstStyle/>
          <a:p>
            <a:r>
              <a:rPr lang="nl-BE" dirty="0" smtClean="0"/>
              <a:t>THE KU LEUVEN TEAM FOR WP1.2</a:t>
            </a:r>
            <a:endParaRPr lang="nl-BE" dirty="0"/>
          </a:p>
        </p:txBody>
      </p:sp>
      <p:graphicFrame>
        <p:nvGraphicFramePr>
          <p:cNvPr id="4" name="Table 3"/>
          <p:cNvGraphicFramePr>
            <a:graphicFrameLocks noGrp="1"/>
          </p:cNvGraphicFramePr>
          <p:nvPr>
            <p:extLst>
              <p:ext uri="{D42A27DB-BD31-4B8C-83A1-F6EECF244321}">
                <p14:modId xmlns:p14="http://schemas.microsoft.com/office/powerpoint/2010/main" val="2826308404"/>
              </p:ext>
            </p:extLst>
          </p:nvPr>
        </p:nvGraphicFramePr>
        <p:xfrm>
          <a:off x="540000" y="1844824"/>
          <a:ext cx="7920432" cy="2595880"/>
        </p:xfrm>
        <a:graphic>
          <a:graphicData uri="http://schemas.openxmlformats.org/drawingml/2006/table">
            <a:tbl>
              <a:tblPr firstRow="1" bandRow="1">
                <a:tableStyleId>{5C22544A-7EE6-4342-B048-85BDC9FD1C3A}</a:tableStyleId>
              </a:tblPr>
              <a:tblGrid>
                <a:gridCol w="2591840">
                  <a:extLst>
                    <a:ext uri="{9D8B030D-6E8A-4147-A177-3AD203B41FA5}">
                      <a16:colId xmlns:a16="http://schemas.microsoft.com/office/drawing/2014/main" val="2614059125"/>
                    </a:ext>
                  </a:extLst>
                </a:gridCol>
                <a:gridCol w="5328592">
                  <a:extLst>
                    <a:ext uri="{9D8B030D-6E8A-4147-A177-3AD203B41FA5}">
                      <a16:colId xmlns:a16="http://schemas.microsoft.com/office/drawing/2014/main" val="3723210681"/>
                    </a:ext>
                  </a:extLst>
                </a:gridCol>
              </a:tblGrid>
              <a:tr h="370840">
                <a:tc>
                  <a:txBody>
                    <a:bodyPr/>
                    <a:lstStyle/>
                    <a:p>
                      <a:r>
                        <a:rPr lang="en-US" dirty="0" smtClean="0"/>
                        <a:t>Affiliation</a:t>
                      </a:r>
                      <a:endParaRPr lang="en-US" dirty="0"/>
                    </a:p>
                  </a:txBody>
                  <a:tcPr/>
                </a:tc>
                <a:tc>
                  <a:txBody>
                    <a:bodyPr/>
                    <a:lstStyle/>
                    <a:p>
                      <a:r>
                        <a:rPr lang="en-US" dirty="0" smtClean="0"/>
                        <a:t>Team members</a:t>
                      </a:r>
                      <a:endParaRPr lang="en-US" dirty="0"/>
                    </a:p>
                  </a:txBody>
                  <a:tcPr/>
                </a:tc>
                <a:extLst>
                  <a:ext uri="{0D108BD9-81ED-4DB2-BD59-A6C34878D82A}">
                    <a16:rowId xmlns:a16="http://schemas.microsoft.com/office/drawing/2014/main" val="2758568468"/>
                  </a:ext>
                </a:extLst>
              </a:tr>
              <a:tr h="370840">
                <a:tc>
                  <a:txBody>
                    <a:bodyPr/>
                    <a:lstStyle/>
                    <a:p>
                      <a:r>
                        <a:rPr lang="en-US" dirty="0" smtClean="0"/>
                        <a:t>KU</a:t>
                      </a:r>
                      <a:r>
                        <a:rPr lang="en-US" baseline="0" dirty="0" smtClean="0"/>
                        <a:t> Leuven – The </a:t>
                      </a:r>
                      <a:r>
                        <a:rPr lang="en-US" baseline="0" dirty="0" err="1" smtClean="0"/>
                        <a:t>SySi</a:t>
                      </a:r>
                      <a:endParaRPr lang="en-US" dirty="0"/>
                    </a:p>
                  </a:txBody>
                  <a:tcPr/>
                </a:tc>
                <a:tc>
                  <a:txBody>
                    <a:bodyPr/>
                    <a:lstStyle/>
                    <a:p>
                      <a:r>
                        <a:rPr lang="en-US" dirty="0" smtClean="0"/>
                        <a:t>Lieve Helsen</a:t>
                      </a:r>
                    </a:p>
                  </a:txBody>
                  <a:tcPr/>
                </a:tc>
                <a:extLst>
                  <a:ext uri="{0D108BD9-81ED-4DB2-BD59-A6C34878D82A}">
                    <a16:rowId xmlns:a16="http://schemas.microsoft.com/office/drawing/2014/main" val="2824418947"/>
                  </a:ext>
                </a:extLst>
              </a:tr>
              <a:tr h="370840">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Filip Jorissen</a:t>
                      </a:r>
                    </a:p>
                  </a:txBody>
                  <a:tcPr/>
                </a:tc>
                <a:extLst>
                  <a:ext uri="{0D108BD9-81ED-4DB2-BD59-A6C34878D82A}">
                    <a16:rowId xmlns:a16="http://schemas.microsoft.com/office/drawing/2014/main" val="2942616803"/>
                  </a:ext>
                </a:extLst>
              </a:tr>
              <a:tr h="370840">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Damien</a:t>
                      </a:r>
                      <a:r>
                        <a:rPr lang="en-US" baseline="0" dirty="0" smtClean="0"/>
                        <a:t> Picard</a:t>
                      </a:r>
                      <a:endParaRPr lang="en-US" dirty="0"/>
                    </a:p>
                  </a:txBody>
                  <a:tcPr/>
                </a:tc>
                <a:extLst>
                  <a:ext uri="{0D108BD9-81ED-4DB2-BD59-A6C34878D82A}">
                    <a16:rowId xmlns:a16="http://schemas.microsoft.com/office/drawing/2014/main" val="673627375"/>
                  </a:ext>
                </a:extLst>
              </a:tr>
              <a:tr h="370840">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Iago Cupeiro</a:t>
                      </a:r>
                      <a:endParaRPr lang="en-US" dirty="0"/>
                    </a:p>
                  </a:txBody>
                  <a:tcPr/>
                </a:tc>
                <a:extLst>
                  <a:ext uri="{0D108BD9-81ED-4DB2-BD59-A6C34878D82A}">
                    <a16:rowId xmlns:a16="http://schemas.microsoft.com/office/drawing/2014/main" val="2649176758"/>
                  </a:ext>
                </a:extLst>
              </a:tr>
              <a:tr h="370840">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Javier Arroyo</a:t>
                      </a:r>
                      <a:endParaRPr lang="en-US" dirty="0"/>
                    </a:p>
                  </a:txBody>
                  <a:tcPr/>
                </a:tc>
                <a:extLst>
                  <a:ext uri="{0D108BD9-81ED-4DB2-BD59-A6C34878D82A}">
                    <a16:rowId xmlns:a16="http://schemas.microsoft.com/office/drawing/2014/main" val="1588603053"/>
                  </a:ext>
                </a:extLst>
              </a:tr>
              <a:tr h="370840">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Jan Drgona</a:t>
                      </a:r>
                      <a:endParaRPr lang="en-US" dirty="0"/>
                    </a:p>
                  </a:txBody>
                  <a:tcPr/>
                </a:tc>
                <a:extLst>
                  <a:ext uri="{0D108BD9-81ED-4DB2-BD59-A6C34878D82A}">
                    <a16:rowId xmlns:a16="http://schemas.microsoft.com/office/drawing/2014/main" val="2647142566"/>
                  </a:ext>
                </a:extLst>
              </a:tr>
            </a:tbl>
          </a:graphicData>
        </a:graphic>
      </p:graphicFrame>
      <p:pic>
        <p:nvPicPr>
          <p:cNvPr id="21" name="Picture 2" descr="http://www.mech.kuleuven.be/en/tme/research/thermal_systems/foto_figuur/sysis-2017/lieve.png/@@images/image/preview"/>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8135" y="4725144"/>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6" descr="http://www.mech.kuleuven.be/en/tme/research/thermal_systems/foto_figuur/sysis-2017/filip.png/@@images/image/previe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5839" y="4722697"/>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8" descr="http://www.mech.kuleuven.be/en/tme/research/thermal_systems/foto_figuur/sysis-2017/damien.png/@@images/image/preview"/>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5408" y="4727591"/>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4" descr="http://www.mech.kuleuven.be/en/tme/research/thermal_systems/foto_figuur/sysis-2017/iago.png/@@images/image/preview"/>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9775" y="474276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8" descr="http://www.mech.kuleuven.be/en/tme/research/thermal_systems/foto_figuur/sysis-2017/javier.png/@@images/image/preview"/>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47479" y="474276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0" descr="http://www.mech.kuleuven.be/en/tme/research/thermal_systems/foto_figuur/sysis-2017/jan.png/@@images/image/preview"/>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06655" y="474276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http://www.mech.kuleuven.be/en/tme/research/thermal_systems/foto_figuur/sysis-2017/lieve.png/@@images/image/preview"/>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6663" y="474276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6" descr="http://www.mech.kuleuven.be/en/tme/research/thermal_systems/foto_figuur/sysis-2017/filip.png/@@images/image/previe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4367" y="474276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8" descr="http://www.mech.kuleuven.be/en/tme/research/thermal_systems/foto_figuur/sysis-2017/damien.png/@@images/image/preview"/>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12071" y="474276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0" descr="http://www.mech.kuleuven.be/en/tme/research/thermal_systems/foto_figuur/sysis-2017/jan.png/@@images/image/preview"/>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15183" y="4742765"/>
            <a:ext cx="11430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7995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95536" y="1340768"/>
            <a:ext cx="8496944" cy="5094287"/>
          </a:xfrm>
        </p:spPr>
        <p:txBody>
          <a:bodyPr/>
          <a:lstStyle/>
          <a:p>
            <a:pPr>
              <a:buFont typeface="Wingdings" panose="05000000000000000000" pitchFamily="2" charset="2"/>
              <a:buChar char="Ø"/>
            </a:pPr>
            <a:r>
              <a:rPr lang="en-US" dirty="0" smtClean="0"/>
              <a:t>IBPSA Project 1, The </a:t>
            </a:r>
            <a:r>
              <a:rPr lang="en-US" dirty="0" err="1" smtClean="0"/>
              <a:t>SySi’s</a:t>
            </a:r>
            <a:r>
              <a:rPr lang="en-US" dirty="0" smtClean="0"/>
              <a:t> active in WP1.1, WP1.2, WP3</a:t>
            </a:r>
          </a:p>
          <a:p>
            <a:pPr>
              <a:buFont typeface="Wingdings" panose="05000000000000000000" pitchFamily="2" charset="2"/>
              <a:buChar char="Ø"/>
            </a:pPr>
            <a:r>
              <a:rPr lang="en-US" dirty="0" smtClean="0"/>
              <a:t>Synergy, critical mass and continuity in development</a:t>
            </a:r>
          </a:p>
          <a:p>
            <a:pPr>
              <a:buFont typeface="Wingdings" panose="05000000000000000000" pitchFamily="2" charset="2"/>
              <a:buChar char="Ø"/>
            </a:pPr>
            <a:r>
              <a:rPr lang="en-US" dirty="0"/>
              <a:t>Dynamic and strong collaborations = seeds for </a:t>
            </a:r>
            <a:r>
              <a:rPr lang="en-US" dirty="0" smtClean="0"/>
              <a:t>new projects</a:t>
            </a:r>
            <a:endParaRPr lang="en-US" dirty="0"/>
          </a:p>
          <a:p>
            <a:pPr>
              <a:buFont typeface="Wingdings" panose="05000000000000000000" pitchFamily="2" charset="2"/>
              <a:buChar char="Ø"/>
            </a:pPr>
            <a:r>
              <a:rPr lang="en-US" dirty="0" smtClean="0"/>
              <a:t>WP1.2</a:t>
            </a:r>
          </a:p>
          <a:p>
            <a:pPr lvl="1">
              <a:buFont typeface="Wingdings" panose="05000000000000000000" pitchFamily="2" charset="2"/>
              <a:buChar char="Ø"/>
            </a:pPr>
            <a:r>
              <a:rPr lang="en-US" dirty="0" smtClean="0"/>
              <a:t>Open source library for MPC and optimization</a:t>
            </a:r>
          </a:p>
          <a:p>
            <a:pPr lvl="1">
              <a:buFont typeface="Wingdings" panose="05000000000000000000" pitchFamily="2" charset="2"/>
              <a:buChar char="Ø"/>
            </a:pPr>
            <a:r>
              <a:rPr lang="en-US" dirty="0" smtClean="0"/>
              <a:t>Common framework to assess MPC performance</a:t>
            </a:r>
          </a:p>
          <a:p>
            <a:pPr lvl="2">
              <a:buFont typeface="Wingdings" panose="05000000000000000000" pitchFamily="2" charset="2"/>
              <a:buChar char="Ø"/>
            </a:pPr>
            <a:r>
              <a:rPr lang="en-US" dirty="0" smtClean="0"/>
              <a:t>Common architecture, common emulators, c</a:t>
            </a:r>
            <a:r>
              <a:rPr lang="en-US" dirty="0" smtClean="0"/>
              <a:t>ommon KPIs</a:t>
            </a:r>
          </a:p>
          <a:p>
            <a:pPr lvl="2">
              <a:buFont typeface="Wingdings" panose="05000000000000000000" pitchFamily="2" charset="2"/>
              <a:buChar char="Ø"/>
            </a:pPr>
            <a:r>
              <a:rPr lang="en-US" dirty="0" smtClean="0"/>
              <a:t>Benchmark our MPC formulations</a:t>
            </a:r>
          </a:p>
          <a:p>
            <a:pPr lvl="1">
              <a:buFont typeface="Wingdings" panose="05000000000000000000" pitchFamily="2" charset="2"/>
              <a:buChar char="Ø"/>
            </a:pPr>
            <a:r>
              <a:rPr lang="en-US" dirty="0" smtClean="0"/>
              <a:t>Insights in strengths &amp; limitations of </a:t>
            </a:r>
            <a:r>
              <a:rPr lang="en-US" dirty="0" err="1" smtClean="0"/>
              <a:t>Modelica</a:t>
            </a:r>
            <a:endParaRPr lang="en-US" dirty="0" smtClean="0"/>
          </a:p>
          <a:p>
            <a:pPr lvl="1">
              <a:buFont typeface="Wingdings" panose="05000000000000000000" pitchFamily="2" charset="2"/>
              <a:buChar char="Ø"/>
            </a:pPr>
            <a:r>
              <a:rPr lang="en-US" dirty="0" smtClean="0"/>
              <a:t>Insights in modelling and optimization approaches</a:t>
            </a:r>
          </a:p>
          <a:p>
            <a:pPr lvl="1">
              <a:buFont typeface="Wingdings" panose="05000000000000000000" pitchFamily="2" charset="2"/>
              <a:buChar char="Ø"/>
            </a:pPr>
            <a:r>
              <a:rPr lang="en-US" dirty="0" smtClean="0"/>
              <a:t>Available tools for MPC</a:t>
            </a:r>
          </a:p>
          <a:p>
            <a:pPr lvl="2">
              <a:buFont typeface="Wingdings" panose="05000000000000000000" pitchFamily="2" charset="2"/>
              <a:buChar char="Ø"/>
            </a:pPr>
            <a:endParaRPr lang="en-US" dirty="0" smtClean="0"/>
          </a:p>
          <a:p>
            <a:pPr>
              <a:buFont typeface="Wingdings" panose="05000000000000000000" pitchFamily="2" charset="2"/>
              <a:buChar char="Ø"/>
            </a:pPr>
            <a:endParaRPr lang="en-US" dirty="0" smtClean="0"/>
          </a:p>
          <a:p>
            <a:pPr marL="0" indent="0" algn="ctr">
              <a:buNone/>
            </a:pPr>
            <a:endParaRPr lang="en-US" sz="1400" dirty="0" smtClean="0"/>
          </a:p>
          <a:p>
            <a:pPr marL="0" indent="0" algn="r">
              <a:buNone/>
            </a:pPr>
            <a:endParaRPr lang="en-US" sz="2400" dirty="0" smtClean="0">
              <a:sym typeface="Wingdings" panose="05000000000000000000" pitchFamily="2" charset="2"/>
            </a:endParaRPr>
          </a:p>
        </p:txBody>
      </p:sp>
      <p:sp>
        <p:nvSpPr>
          <p:cNvPr id="8" name="Title 1"/>
          <p:cNvSpPr txBox="1">
            <a:spLocks/>
          </p:cNvSpPr>
          <p:nvPr/>
        </p:nvSpPr>
        <p:spPr bwMode="auto">
          <a:xfrm>
            <a:off x="457200" y="274648"/>
            <a:ext cx="8229600" cy="768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defTabSz="457200" rtl="0" eaLnBrk="1" fontAlgn="base" hangingPunct="1">
              <a:spcBef>
                <a:spcPct val="0"/>
              </a:spcBef>
              <a:spcAft>
                <a:spcPct val="0"/>
              </a:spcAft>
              <a:defRPr sz="3600" kern="1200">
                <a:solidFill>
                  <a:srgbClr val="74B632"/>
                </a:solidFill>
                <a:latin typeface="+mj-lt"/>
                <a:ea typeface="ＭＳ Ｐゴシック" charset="0"/>
                <a:cs typeface="Arial" panose="020B0604020202020204" pitchFamily="34" charset="0"/>
              </a:defRPr>
            </a:lvl1pPr>
            <a:lvl2pPr algn="l" defTabSz="457200" rtl="0" eaLnBrk="1" fontAlgn="base" hangingPunct="1">
              <a:spcBef>
                <a:spcPct val="0"/>
              </a:spcBef>
              <a:spcAft>
                <a:spcPct val="0"/>
              </a:spcAft>
              <a:defRPr sz="3600">
                <a:solidFill>
                  <a:srgbClr val="74B632"/>
                </a:solidFill>
                <a:latin typeface="Calibri" charset="0"/>
                <a:ea typeface="ＭＳ Ｐゴシック" charset="0"/>
                <a:cs typeface="ＭＳ Ｐゴシック" charset="0"/>
              </a:defRPr>
            </a:lvl2pPr>
            <a:lvl3pPr algn="l" defTabSz="457200" rtl="0" eaLnBrk="1" fontAlgn="base" hangingPunct="1">
              <a:spcBef>
                <a:spcPct val="0"/>
              </a:spcBef>
              <a:spcAft>
                <a:spcPct val="0"/>
              </a:spcAft>
              <a:defRPr sz="3600">
                <a:solidFill>
                  <a:srgbClr val="74B632"/>
                </a:solidFill>
                <a:latin typeface="Calibri" charset="0"/>
                <a:ea typeface="ＭＳ Ｐゴシック" charset="0"/>
                <a:cs typeface="ＭＳ Ｐゴシック" charset="0"/>
              </a:defRPr>
            </a:lvl3pPr>
            <a:lvl4pPr algn="l" defTabSz="457200" rtl="0" eaLnBrk="1" fontAlgn="base" hangingPunct="1">
              <a:spcBef>
                <a:spcPct val="0"/>
              </a:spcBef>
              <a:spcAft>
                <a:spcPct val="0"/>
              </a:spcAft>
              <a:defRPr sz="3600">
                <a:solidFill>
                  <a:srgbClr val="74B632"/>
                </a:solidFill>
                <a:latin typeface="Calibri" charset="0"/>
                <a:ea typeface="ＭＳ Ｐゴシック" charset="0"/>
                <a:cs typeface="ＭＳ Ｐゴシック" charset="0"/>
              </a:defRPr>
            </a:lvl4pPr>
            <a:lvl5pPr algn="l" defTabSz="457200" rtl="0" eaLnBrk="1" fontAlgn="base" hangingPunct="1">
              <a:spcBef>
                <a:spcPct val="0"/>
              </a:spcBef>
              <a:spcAft>
                <a:spcPct val="0"/>
              </a:spcAft>
              <a:defRPr sz="3600">
                <a:solidFill>
                  <a:srgbClr val="74B632"/>
                </a:solidFill>
                <a:latin typeface="Calibri"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9pPr>
          </a:lstStyle>
          <a:p>
            <a:pPr defTabSz="914400"/>
            <a:r>
              <a:rPr lang="nl-BE" sz="3200" dirty="0" smtClean="0">
                <a:solidFill>
                  <a:srgbClr val="52BDEC"/>
                </a:solidFill>
                <a:latin typeface="Arial" pitchFamily="34" charset="0"/>
                <a:ea typeface="+mj-ea"/>
              </a:rPr>
              <a:t>WE HOPE TO GET OUT …</a:t>
            </a:r>
            <a:endParaRPr lang="en-US" sz="3200" dirty="0">
              <a:solidFill>
                <a:srgbClr val="52BDEC"/>
              </a:solidFill>
              <a:latin typeface="Arial" pitchFamily="34" charset="0"/>
              <a:ea typeface="+mj-ea"/>
            </a:endParaRPr>
          </a:p>
        </p:txBody>
      </p:sp>
    </p:spTree>
    <p:extLst>
      <p:ext uri="{BB962C8B-B14F-4D97-AF65-F5344CB8AC3E}">
        <p14:creationId xmlns:p14="http://schemas.microsoft.com/office/powerpoint/2010/main" val="3656979094"/>
      </p:ext>
    </p:extLst>
  </p:cSld>
  <p:clrMapOvr>
    <a:masterClrMapping/>
  </p:clrMapOvr>
  <p:timing>
    <p:tnLst>
      <p:par>
        <p:cTn id="1" dur="indefinite" restart="never" nodeType="tmRoot"/>
      </p:par>
    </p:tnLst>
  </p:timing>
</p:sld>
</file>

<file path=ppt/theme/theme1.xml><?xml version="1.0" encoding="utf-8"?>
<a:theme xmlns:a="http://schemas.openxmlformats.org/drawingml/2006/main" name="Corporate-KU Leuven-Liggend-Achtergrond Wit">
  <a:themeElements>
    <a:clrScheme name="KULeuven-Themakleuren">
      <a:dk1>
        <a:srgbClr val="00407A"/>
      </a:dk1>
      <a:lt1>
        <a:srgbClr val="FFFFFF"/>
      </a:lt1>
      <a:dk2>
        <a:srgbClr val="00407A"/>
      </a:dk2>
      <a:lt2>
        <a:srgbClr val="FFFFFF"/>
      </a:lt2>
      <a:accent1>
        <a:srgbClr val="1D8DB0"/>
      </a:accent1>
      <a:accent2>
        <a:srgbClr val="116E8A"/>
      </a:accent2>
      <a:accent3>
        <a:srgbClr val="52BDEC"/>
      </a:accent3>
      <a:accent4>
        <a:srgbClr val="00407A"/>
      </a:accent4>
      <a:accent5>
        <a:srgbClr val="7F7F7F"/>
      </a:accent5>
      <a:accent6>
        <a:srgbClr val="595959"/>
      </a:accent6>
      <a:hlink>
        <a:srgbClr val="1D8DB0"/>
      </a:hlink>
      <a:folHlink>
        <a:srgbClr val="00407A"/>
      </a:folHlink>
    </a:clrScheme>
    <a:fontScheme name="KULeuven">
      <a:majorFont>
        <a:latin typeface="Arial"/>
        <a:ea typeface=""/>
        <a:cs typeface=""/>
      </a:majorFont>
      <a:minorFont>
        <a:latin typeface="Aria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16E8A"/>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Corporate-KU Leuven-Liggend-Achtergrond Wit en Watermerk">
  <a:themeElements>
    <a:clrScheme name="KULeuven-Themakleuren">
      <a:dk1>
        <a:srgbClr val="00407A"/>
      </a:dk1>
      <a:lt1>
        <a:srgbClr val="FFFFFF"/>
      </a:lt1>
      <a:dk2>
        <a:srgbClr val="00407A"/>
      </a:dk2>
      <a:lt2>
        <a:srgbClr val="FFFFFF"/>
      </a:lt2>
      <a:accent1>
        <a:srgbClr val="1D8DB0"/>
      </a:accent1>
      <a:accent2>
        <a:srgbClr val="116E8A"/>
      </a:accent2>
      <a:accent3>
        <a:srgbClr val="86BCE5"/>
      </a:accent3>
      <a:accent4>
        <a:srgbClr val="00407A"/>
      </a:accent4>
      <a:accent5>
        <a:srgbClr val="7F7F7F"/>
      </a:accent5>
      <a:accent6>
        <a:srgbClr val="595959"/>
      </a:accent6>
      <a:hlink>
        <a:srgbClr val="009999"/>
      </a:hlink>
      <a:folHlink>
        <a:srgbClr val="800080"/>
      </a:folHlink>
    </a:clrScheme>
    <a:fontScheme name="KULeuven">
      <a:majorFont>
        <a:latin typeface="Arial"/>
        <a:ea typeface=""/>
        <a:cs typeface=""/>
      </a:majorFont>
      <a:minorFont>
        <a:latin typeface="Aria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16E8A"/>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corporate-KULeuven</Template>
  <TotalTime>12982</TotalTime>
  <Words>608</Words>
  <Application>Microsoft Office PowerPoint</Application>
  <PresentationFormat>On-screen Show (4:3)</PresentationFormat>
  <Paragraphs>179</Paragraphs>
  <Slides>11</Slides>
  <Notes>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11</vt:i4>
      </vt:variant>
    </vt:vector>
  </HeadingPairs>
  <TitlesOfParts>
    <vt:vector size="18" baseType="lpstr">
      <vt:lpstr>ＭＳ Ｐゴシック</vt:lpstr>
      <vt:lpstr>Arial</vt:lpstr>
      <vt:lpstr>Calibri</vt:lpstr>
      <vt:lpstr>Courier New</vt:lpstr>
      <vt:lpstr>Wingdings</vt:lpstr>
      <vt:lpstr>Corporate-KU Leuven-Liggend-Achtergrond Wit</vt:lpstr>
      <vt:lpstr>Corporate-KU Leuven-Liggend-Achtergrond Wit en Watermerk</vt:lpstr>
      <vt:lpstr>WP1.2</vt:lpstr>
      <vt:lpstr>KU LEUVEN – FACTS &amp; FIGURES</vt:lpstr>
      <vt:lpstr>PowerPoint Presentation</vt:lpstr>
      <vt:lpstr>THERMAL SYSTEMS SIMULATION</vt:lpstr>
      <vt:lpstr>PowerPoint Presentation</vt:lpstr>
      <vt:lpstr>PowerPoint Presentation</vt:lpstr>
      <vt:lpstr>PowerPoint Presentation</vt:lpstr>
      <vt:lpstr>THE KU LEUVEN TEAM FOR WP1.2</vt:lpstr>
      <vt:lpstr>PowerPoint Presentation</vt:lpstr>
      <vt:lpstr>PowerPoint Presentation</vt:lpstr>
      <vt:lpstr>PowerPoint Presentation</vt:lpstr>
    </vt:vector>
  </TitlesOfParts>
  <Company>KULeuven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ICTS | Communicatie, Servicepunt en Opleiding</dc:creator>
  <dc:description>Huisstijl KU Leuven - versie 24 juli 2012</dc:description>
  <cp:lastModifiedBy>Lieve Helsen</cp:lastModifiedBy>
  <cp:revision>144</cp:revision>
  <cp:lastPrinted>2012-11-06T19:59:47Z</cp:lastPrinted>
  <dcterms:created xsi:type="dcterms:W3CDTF">2012-07-10T07:57:57Z</dcterms:created>
  <dcterms:modified xsi:type="dcterms:W3CDTF">2018-02-25T14:11:40Z</dcterms:modified>
</cp:coreProperties>
</file>